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17"/>
  </p:notesMasterIdLst>
  <p:handoutMasterIdLst>
    <p:handoutMasterId r:id="rId18"/>
  </p:handoutMasterIdLst>
  <p:sldIdLst>
    <p:sldId id="257" r:id="rId2"/>
    <p:sldId id="373" r:id="rId3"/>
    <p:sldId id="388" r:id="rId4"/>
    <p:sldId id="382" r:id="rId5"/>
    <p:sldId id="378" r:id="rId6"/>
    <p:sldId id="376" r:id="rId7"/>
    <p:sldId id="379" r:id="rId8"/>
    <p:sldId id="387" r:id="rId9"/>
    <p:sldId id="386" r:id="rId10"/>
    <p:sldId id="380" r:id="rId11"/>
    <p:sldId id="377" r:id="rId12"/>
    <p:sldId id="381" r:id="rId13"/>
    <p:sldId id="374" r:id="rId14"/>
    <p:sldId id="375" r:id="rId15"/>
    <p:sldId id="383" r:id="rId1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39" autoAdjust="0"/>
    <p:restoredTop sz="94637" autoAdjust="0"/>
  </p:normalViewPr>
  <p:slideViewPr>
    <p:cSldViewPr>
      <p:cViewPr>
        <p:scale>
          <a:sx n="70" d="100"/>
          <a:sy n="70" d="100"/>
        </p:scale>
        <p:origin x="-1392"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683"/>
    </p:cViewPr>
  </p:sorterViewPr>
  <p:notesViewPr>
    <p:cSldViewPr>
      <p:cViewPr varScale="1">
        <p:scale>
          <a:sx n="42" d="100"/>
          <a:sy n="42" d="100"/>
        </p:scale>
        <p:origin x="-2304" y="-8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78DF3BCF-A932-4EE6-A932-A1F73DB5E44D}" type="datetimeFigureOut">
              <a:rPr lang="en-US"/>
              <a:pPr>
                <a:defRPr/>
              </a:pPr>
              <a:t>3/19/2015</a:t>
            </a:fld>
            <a:endParaRPr lang="en-GB"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75298F61-5E45-4016-99C2-21E4358BD057}" type="slidenum">
              <a:rPr lang="en-GB"/>
              <a:pPr>
                <a:defRPr/>
              </a:pPr>
              <a:t>‹#›</a:t>
            </a:fld>
            <a:endParaRPr lang="en-GB"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58EC757A-58FD-46AE-A215-C2096244FB81}" type="datetimeFigureOut">
              <a:rPr lang="en-US"/>
              <a:pPr>
                <a:defRPr/>
              </a:pPr>
              <a:t>3/19/2015</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D4FDEFEF-821E-4ED7-8703-821E54590479}" type="slidenum">
              <a:rPr lang="en-GB"/>
              <a:pPr>
                <a:defRPr/>
              </a:pPr>
              <a:t>‹#›</a:t>
            </a:fld>
            <a:endParaRPr lang="en-GB"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6.jpeg"/><Relationship Id="rId2" Type="http://schemas.openxmlformats.org/officeDocument/2006/relationships/image" Target="../media/image2.wmf"/><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Oval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dirty="0"/>
          </a:p>
        </p:txBody>
      </p:sp>
      <p:sp>
        <p:nvSpPr>
          <p:cNvPr id="5" name="Oval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dirty="0"/>
          </a:p>
        </p:txBody>
      </p:sp>
      <p:sp>
        <p:nvSpPr>
          <p:cNvPr id="14" name="Title 13"/>
          <p:cNvSpPr>
            <a:spLocks noGrp="1"/>
          </p:cNvSpPr>
          <p:nvPr>
            <p:ph type="ctrTitle"/>
          </p:nvPr>
        </p:nvSpPr>
        <p:spPr>
          <a:xfrm>
            <a:off x="1432560" y="359898"/>
            <a:ext cx="7406640" cy="1472184"/>
          </a:xfrm>
        </p:spPr>
        <p:txBody>
          <a:bodyPr anchor="b"/>
          <a:lstStyle>
            <a:lvl1pPr algn="l">
              <a:defRPr/>
            </a:lvl1pPr>
            <a:extLst/>
          </a:lstStyle>
          <a:p>
            <a:r>
              <a:rPr lang="en-US" dirty="0" smtClean="0"/>
              <a:t>Click to edit Master title style</a:t>
            </a:r>
            <a:endParaRPr lang="en-US" dirty="0"/>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Date Placeholder 6"/>
          <p:cNvSpPr>
            <a:spLocks noGrp="1"/>
          </p:cNvSpPr>
          <p:nvPr>
            <p:ph type="dt" sz="half" idx="10"/>
          </p:nvPr>
        </p:nvSpPr>
        <p:spPr/>
        <p:txBody>
          <a:bodyPr/>
          <a:lstStyle>
            <a:lvl1pPr>
              <a:defRPr/>
            </a:lvl1pPr>
            <a:extLst/>
          </a:lstStyle>
          <a:p>
            <a:pPr>
              <a:defRPr/>
            </a:pPr>
            <a:fld id="{AA9BE7E8-C082-4B05-B41C-B330109CC298}" type="datetime1">
              <a:rPr lang="en-US"/>
              <a:pPr>
                <a:defRPr/>
              </a:pPr>
              <a:t>3/19/2015</a:t>
            </a:fld>
            <a:endParaRPr lang="en-GB" dirty="0"/>
          </a:p>
        </p:txBody>
      </p:sp>
      <p:sp>
        <p:nvSpPr>
          <p:cNvPr id="7" name="Footer Placeholder 19"/>
          <p:cNvSpPr>
            <a:spLocks noGrp="1"/>
          </p:cNvSpPr>
          <p:nvPr>
            <p:ph type="ftr" sz="quarter" idx="11"/>
          </p:nvPr>
        </p:nvSpPr>
        <p:spPr/>
        <p:txBody>
          <a:bodyPr/>
          <a:lstStyle>
            <a:lvl1pPr>
              <a:defRPr/>
            </a:lvl1pPr>
            <a:extLst/>
          </a:lstStyle>
          <a:p>
            <a:pPr>
              <a:defRPr/>
            </a:pPr>
            <a:endParaRPr lang="en-GB" dirty="0"/>
          </a:p>
        </p:txBody>
      </p:sp>
      <p:sp>
        <p:nvSpPr>
          <p:cNvPr id="8" name="Slide Number Placeholder 9"/>
          <p:cNvSpPr>
            <a:spLocks noGrp="1"/>
          </p:cNvSpPr>
          <p:nvPr>
            <p:ph type="sldNum" sz="quarter" idx="12"/>
          </p:nvPr>
        </p:nvSpPr>
        <p:spPr/>
        <p:txBody>
          <a:bodyPr/>
          <a:lstStyle>
            <a:lvl1pPr>
              <a:defRPr/>
            </a:lvl1pPr>
            <a:extLst/>
          </a:lstStyle>
          <a:p>
            <a:pPr>
              <a:defRPr/>
            </a:pPr>
            <a:fld id="{29588C30-AEF0-420D-BFD3-B3334541D05B}" type="slidenum">
              <a:rPr lang="en-GB"/>
              <a:pPr>
                <a:defRPr/>
              </a:pPr>
              <a:t>‹#›</a:t>
            </a:fld>
            <a:endParaRPr lang="en-GB" dirty="0"/>
          </a:p>
        </p:txBody>
      </p:sp>
    </p:spTree>
  </p:cSld>
  <p:clrMapOvr>
    <a:masterClrMapping/>
  </p:clrMapOvr>
  <p:transition>
    <p:cu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chemeClr val="tx1">
                    <a:lumMod val="50000"/>
                  </a:schemeClr>
                </a:solidFill>
              </a:defRPr>
            </a:lvl1pPr>
            <a:extLst/>
          </a:lstStyle>
          <a:p>
            <a:r>
              <a:rPr lang="en-US" dirty="0" smtClean="0"/>
              <a:t>Click to edit Master title style</a:t>
            </a:r>
            <a:endParaRPr lang="en-US" dirty="0"/>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5B4F19AB-B162-4143-B847-681A01A53479}" type="datetime1">
              <a:rPr lang="en-US"/>
              <a:pPr>
                <a:defRPr/>
              </a:pPr>
              <a:t>3/19/2015</a:t>
            </a:fld>
            <a:endParaRPr lang="en-GB" dirty="0"/>
          </a:p>
        </p:txBody>
      </p:sp>
      <p:sp>
        <p:nvSpPr>
          <p:cNvPr id="5" name="Footer Placeholder 9"/>
          <p:cNvSpPr>
            <a:spLocks noGrp="1"/>
          </p:cNvSpPr>
          <p:nvPr>
            <p:ph type="ftr" sz="quarter" idx="11"/>
          </p:nvPr>
        </p:nvSpPr>
        <p:spPr/>
        <p:txBody>
          <a:bodyPr/>
          <a:lstStyle>
            <a:lvl1pPr>
              <a:defRPr/>
            </a:lvl1pPr>
          </a:lstStyle>
          <a:p>
            <a:pPr>
              <a:defRPr/>
            </a:pPr>
            <a:endParaRPr lang="en-GB" dirty="0"/>
          </a:p>
        </p:txBody>
      </p:sp>
      <p:sp>
        <p:nvSpPr>
          <p:cNvPr id="6" name="Slide Number Placeholder 21"/>
          <p:cNvSpPr>
            <a:spLocks noGrp="1"/>
          </p:cNvSpPr>
          <p:nvPr>
            <p:ph type="sldNum" sz="quarter" idx="12"/>
          </p:nvPr>
        </p:nvSpPr>
        <p:spPr/>
        <p:txBody>
          <a:bodyPr/>
          <a:lstStyle>
            <a:lvl1pPr>
              <a:defRPr/>
            </a:lvl1pPr>
          </a:lstStyle>
          <a:p>
            <a:pPr>
              <a:defRPr/>
            </a:pPr>
            <a:fld id="{6FC67A6E-CED7-4872-95C9-8192615E5B76}" type="slidenum">
              <a:rPr lang="en-GB"/>
              <a:pPr>
                <a:defRPr/>
              </a:pPr>
              <a:t>‹#›</a:t>
            </a:fld>
            <a:endParaRPr lang="en-GB" dirty="0"/>
          </a:p>
        </p:txBody>
      </p:sp>
    </p:spTree>
  </p:cSld>
  <p:clrMapOvr>
    <a:masterClrMapping/>
  </p:clrMapOvr>
  <p:transition>
    <p:cu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608513" y="0"/>
            <a:ext cx="80279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5" name="Rectangle 4"/>
          <p:cNvSpPr/>
          <p:nvPr/>
        </p:nvSpPr>
        <p:spPr bwMode="invGray">
          <a:xfrm>
            <a:off x="971550" y="4445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6" name="Oval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dirty="0"/>
          </a:p>
        </p:txBody>
      </p:sp>
      <p:sp>
        <p:nvSpPr>
          <p:cNvPr id="7" name="Oval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dirty="0"/>
          </a:p>
        </p:txBody>
      </p:sp>
      <p:pic>
        <p:nvPicPr>
          <p:cNvPr id="8" name="Object 3"/>
          <p:cNvPicPr>
            <a:picLocks noChangeAspect="1" noChangeArrowheads="1"/>
          </p:cNvPicPr>
          <p:nvPr userDrawn="1"/>
        </p:nvPicPr>
        <p:blipFill>
          <a:blip r:embed="rId2" cstate="print"/>
          <a:srcRect/>
          <a:stretch>
            <a:fillRect/>
          </a:stretch>
        </p:blipFill>
        <p:spPr bwMode="auto">
          <a:xfrm>
            <a:off x="107950" y="204788"/>
            <a:ext cx="914400" cy="847725"/>
          </a:xfrm>
          <a:prstGeom prst="rect">
            <a:avLst/>
          </a:prstGeom>
          <a:noFill/>
          <a:ln w="9525">
            <a:noFill/>
            <a:miter lim="800000"/>
            <a:headEnd/>
            <a:tailEnd/>
          </a:ln>
        </p:spPr>
      </p:pic>
      <p:pic>
        <p:nvPicPr>
          <p:cNvPr id="9" name="Picture 16" descr="http://t1.gstatic.com/images?q=tbn:ANd9GcSC3-hyazgEc9otZ1V7yGXvPL9xevXJ72oAV771IcnF6l5NJzK_QA"/>
          <p:cNvPicPr>
            <a:picLocks noChangeAspect="1" noChangeArrowheads="1"/>
          </p:cNvPicPr>
          <p:nvPr userDrawn="1"/>
        </p:nvPicPr>
        <p:blipFill>
          <a:blip r:embed="rId3" cstate="print"/>
          <a:srcRect/>
          <a:stretch>
            <a:fillRect/>
          </a:stretch>
        </p:blipFill>
        <p:spPr bwMode="auto">
          <a:xfrm>
            <a:off x="-36513" y="2133600"/>
            <a:ext cx="1160463" cy="935038"/>
          </a:xfrm>
          <a:prstGeom prst="rect">
            <a:avLst/>
          </a:prstGeom>
          <a:noFill/>
          <a:ln w="9525">
            <a:noFill/>
            <a:miter lim="800000"/>
            <a:headEnd/>
            <a:tailEnd/>
          </a:ln>
        </p:spPr>
      </p:pic>
      <p:sp>
        <p:nvSpPr>
          <p:cNvPr id="10" name="Donut 9"/>
          <p:cNvSpPr/>
          <p:nvPr userDrawn="1"/>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1" name="Oval 10"/>
          <p:cNvSpPr/>
          <p:nvPr userDrawn="1"/>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12" name="Date Placeholder 3"/>
          <p:cNvSpPr>
            <a:spLocks noGrp="1"/>
          </p:cNvSpPr>
          <p:nvPr>
            <p:ph type="dt" sz="half" idx="10"/>
          </p:nvPr>
        </p:nvSpPr>
        <p:spPr/>
        <p:txBody>
          <a:bodyPr/>
          <a:lstStyle>
            <a:lvl1pPr>
              <a:defRPr/>
            </a:lvl1pPr>
            <a:extLst/>
          </a:lstStyle>
          <a:p>
            <a:pPr>
              <a:defRPr/>
            </a:pPr>
            <a:fld id="{DF7F6607-F920-4745-862C-40CDE9647A00}" type="datetime1">
              <a:rPr lang="en-US"/>
              <a:pPr>
                <a:defRPr/>
              </a:pPr>
              <a:t>3/19/2015</a:t>
            </a:fld>
            <a:endParaRPr lang="en-GB" dirty="0"/>
          </a:p>
        </p:txBody>
      </p:sp>
      <p:sp>
        <p:nvSpPr>
          <p:cNvPr id="13" name="Footer Placeholder 4"/>
          <p:cNvSpPr>
            <a:spLocks noGrp="1"/>
          </p:cNvSpPr>
          <p:nvPr>
            <p:ph type="ftr" sz="quarter" idx="11"/>
          </p:nvPr>
        </p:nvSpPr>
        <p:spPr/>
        <p:txBody>
          <a:bodyPr/>
          <a:lstStyle>
            <a:lvl1pPr>
              <a:defRPr/>
            </a:lvl1pPr>
            <a:extLst/>
          </a:lstStyle>
          <a:p>
            <a:pPr>
              <a:defRPr/>
            </a:pPr>
            <a:endParaRPr lang="en-GB" dirty="0"/>
          </a:p>
        </p:txBody>
      </p:sp>
      <p:sp>
        <p:nvSpPr>
          <p:cNvPr id="14" name="Slide Number Placeholder 5"/>
          <p:cNvSpPr>
            <a:spLocks noGrp="1"/>
          </p:cNvSpPr>
          <p:nvPr>
            <p:ph type="sldNum" sz="quarter" idx="12"/>
          </p:nvPr>
        </p:nvSpPr>
        <p:spPr/>
        <p:txBody>
          <a:bodyPr/>
          <a:lstStyle>
            <a:lvl1pPr>
              <a:defRPr/>
            </a:lvl1pPr>
            <a:extLst/>
          </a:lstStyle>
          <a:p>
            <a:pPr>
              <a:defRPr/>
            </a:pPr>
            <a:fld id="{63A5EBD7-3259-4EA4-9D67-0CEAA4110577}" type="slidenum">
              <a:rPr lang="en-GB"/>
              <a:pPr>
                <a:defRPr/>
              </a:pPr>
              <a:t>‹#›</a:t>
            </a:fld>
            <a:endParaRPr lang="en-GB"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fld id="{E250692C-5998-45A7-BD8D-95CA932FC1BC}" type="datetime1">
              <a:rPr lang="en-US"/>
              <a:pPr>
                <a:defRPr/>
              </a:pPr>
              <a:t>3/19/2015</a:t>
            </a:fld>
            <a:endParaRPr lang="en-GB" dirty="0"/>
          </a:p>
        </p:txBody>
      </p:sp>
      <p:sp>
        <p:nvSpPr>
          <p:cNvPr id="6" name="Footer Placeholder 9"/>
          <p:cNvSpPr>
            <a:spLocks noGrp="1"/>
          </p:cNvSpPr>
          <p:nvPr>
            <p:ph type="ftr" sz="quarter" idx="11"/>
          </p:nvPr>
        </p:nvSpPr>
        <p:spPr/>
        <p:txBody>
          <a:bodyPr/>
          <a:lstStyle>
            <a:lvl1pPr>
              <a:defRPr/>
            </a:lvl1pPr>
          </a:lstStyle>
          <a:p>
            <a:pPr>
              <a:defRPr/>
            </a:pPr>
            <a:endParaRPr lang="en-GB" dirty="0"/>
          </a:p>
        </p:txBody>
      </p:sp>
      <p:sp>
        <p:nvSpPr>
          <p:cNvPr id="7" name="Slide Number Placeholder 21"/>
          <p:cNvSpPr>
            <a:spLocks noGrp="1"/>
          </p:cNvSpPr>
          <p:nvPr>
            <p:ph type="sldNum" sz="quarter" idx="12"/>
          </p:nvPr>
        </p:nvSpPr>
        <p:spPr/>
        <p:txBody>
          <a:bodyPr/>
          <a:lstStyle>
            <a:lvl1pPr>
              <a:defRPr/>
            </a:lvl1pPr>
          </a:lstStyle>
          <a:p>
            <a:pPr>
              <a:defRPr/>
            </a:pPr>
            <a:fld id="{16A38611-3524-4150-BAEF-97FA0E2D441D}" type="slidenum">
              <a:rPr lang="en-GB"/>
              <a:pPr>
                <a:defRPr/>
              </a:pPr>
              <a:t>‹#›</a:t>
            </a:fld>
            <a:endParaRPr lang="en-GB" dirty="0"/>
          </a:p>
        </p:txBody>
      </p:sp>
    </p:spTree>
  </p:cSld>
  <p:clrMapOvr>
    <a:masterClrMapping/>
  </p:clrMapOvr>
  <p:transition>
    <p:cu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pic>
        <p:nvPicPr>
          <p:cNvPr id="7" name="Object 3"/>
          <p:cNvPicPr>
            <a:picLocks noChangeAspect="1" noChangeArrowheads="1"/>
          </p:cNvPicPr>
          <p:nvPr userDrawn="1"/>
        </p:nvPicPr>
        <p:blipFill>
          <a:blip r:embed="rId2" cstate="print"/>
          <a:srcRect/>
          <a:stretch>
            <a:fillRect/>
          </a:stretch>
        </p:blipFill>
        <p:spPr bwMode="auto">
          <a:xfrm>
            <a:off x="0" y="142875"/>
            <a:ext cx="914400" cy="847725"/>
          </a:xfrm>
          <a:prstGeom prst="rect">
            <a:avLst/>
          </a:prstGeom>
          <a:noFill/>
          <a:ln w="9525">
            <a:noFill/>
            <a:miter lim="800000"/>
            <a:headEnd/>
            <a:tailEnd/>
          </a:ln>
        </p:spPr>
      </p:pic>
      <p:sp>
        <p:nvSpPr>
          <p:cNvPr id="2" name="Title 1"/>
          <p:cNvSpPr>
            <a:spLocks noGrp="1"/>
          </p:cNvSpPr>
          <p:nvPr>
            <p:ph type="title"/>
          </p:nvPr>
        </p:nvSpPr>
        <p:spPr>
          <a:xfrm>
            <a:off x="457200" y="5160336"/>
            <a:ext cx="8229600" cy="1143000"/>
          </a:xfrm>
        </p:spPr>
        <p:txBody>
          <a:bodyPr/>
          <a:lstStyle>
            <a:lvl1pPr algn="ctr">
              <a:defRPr sz="45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6"/>
          <p:cNvSpPr>
            <a:spLocks noGrp="1"/>
          </p:cNvSpPr>
          <p:nvPr>
            <p:ph type="dt" sz="half" idx="10"/>
          </p:nvPr>
        </p:nvSpPr>
        <p:spPr/>
        <p:txBody>
          <a:bodyPr/>
          <a:lstStyle>
            <a:lvl1pPr>
              <a:defRPr/>
            </a:lvl1pPr>
            <a:extLst/>
          </a:lstStyle>
          <a:p>
            <a:pPr>
              <a:defRPr/>
            </a:pPr>
            <a:fld id="{E43ADB4B-8F7C-448C-BCC8-AA0D0946C7BC}" type="datetime1">
              <a:rPr lang="en-US"/>
              <a:pPr>
                <a:defRPr/>
              </a:pPr>
              <a:t>3/19/2015</a:t>
            </a:fld>
            <a:endParaRPr lang="en-GB" dirty="0"/>
          </a:p>
        </p:txBody>
      </p:sp>
      <p:sp>
        <p:nvSpPr>
          <p:cNvPr id="9" name="Footer Placeholder 7"/>
          <p:cNvSpPr>
            <a:spLocks noGrp="1"/>
          </p:cNvSpPr>
          <p:nvPr>
            <p:ph type="ftr" sz="quarter" idx="11"/>
          </p:nvPr>
        </p:nvSpPr>
        <p:spPr/>
        <p:txBody>
          <a:bodyPr/>
          <a:lstStyle>
            <a:lvl1pPr>
              <a:defRPr/>
            </a:lvl1pPr>
            <a:extLst/>
          </a:lstStyle>
          <a:p>
            <a:pPr>
              <a:defRPr/>
            </a:pPr>
            <a:endParaRPr lang="en-GB" dirty="0"/>
          </a:p>
        </p:txBody>
      </p:sp>
      <p:sp>
        <p:nvSpPr>
          <p:cNvPr id="10" name="Slide Number Placeholder 8"/>
          <p:cNvSpPr>
            <a:spLocks noGrp="1"/>
          </p:cNvSpPr>
          <p:nvPr>
            <p:ph type="sldNum" sz="quarter" idx="12"/>
          </p:nvPr>
        </p:nvSpPr>
        <p:spPr/>
        <p:txBody>
          <a:bodyPr/>
          <a:lstStyle>
            <a:lvl1pPr>
              <a:defRPr/>
            </a:lvl1pPr>
            <a:extLst/>
          </a:lstStyle>
          <a:p>
            <a:pPr>
              <a:defRPr/>
            </a:pPr>
            <a:fld id="{7560FE71-CBFF-4FA1-8ADE-DD2FE74BA0BC}" type="slidenum">
              <a:rPr lang="en-GB"/>
              <a:pPr>
                <a:defRPr/>
              </a:pPr>
              <a:t>‹#›</a:t>
            </a:fld>
            <a:endParaRPr lang="en-GB" dirty="0"/>
          </a:p>
        </p:txBody>
      </p:sp>
    </p:spTree>
  </p:cSld>
  <p:clrMapOvr>
    <a:masterClrMapping/>
  </p:clrMapOvr>
  <p:transition>
    <p:cu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92DD52B1-5857-4F85-9E3B-55983C95C238}" type="datetime1">
              <a:rPr lang="en-US"/>
              <a:pPr>
                <a:defRPr/>
              </a:pPr>
              <a:t>3/19/2015</a:t>
            </a:fld>
            <a:endParaRPr lang="en-GB" dirty="0"/>
          </a:p>
        </p:txBody>
      </p:sp>
      <p:sp>
        <p:nvSpPr>
          <p:cNvPr id="4" name="Footer Placeholder 9"/>
          <p:cNvSpPr>
            <a:spLocks noGrp="1"/>
          </p:cNvSpPr>
          <p:nvPr>
            <p:ph type="ftr" sz="quarter" idx="11"/>
          </p:nvPr>
        </p:nvSpPr>
        <p:spPr/>
        <p:txBody>
          <a:bodyPr/>
          <a:lstStyle>
            <a:lvl1pPr>
              <a:defRPr/>
            </a:lvl1pPr>
          </a:lstStyle>
          <a:p>
            <a:pPr>
              <a:defRPr/>
            </a:pPr>
            <a:endParaRPr lang="en-GB" dirty="0"/>
          </a:p>
        </p:txBody>
      </p:sp>
      <p:sp>
        <p:nvSpPr>
          <p:cNvPr id="5" name="Slide Number Placeholder 21"/>
          <p:cNvSpPr>
            <a:spLocks noGrp="1"/>
          </p:cNvSpPr>
          <p:nvPr>
            <p:ph type="sldNum" sz="quarter" idx="12"/>
          </p:nvPr>
        </p:nvSpPr>
        <p:spPr/>
        <p:txBody>
          <a:bodyPr/>
          <a:lstStyle>
            <a:lvl1pPr>
              <a:defRPr/>
            </a:lvl1pPr>
          </a:lstStyle>
          <a:p>
            <a:pPr>
              <a:defRPr/>
            </a:pPr>
            <a:fld id="{6EC1F00B-AFAD-45A7-AA6E-53E119BDAEF8}" type="slidenum">
              <a:rPr lang="en-GB"/>
              <a:pPr>
                <a:defRPr/>
              </a:pPr>
              <a:t>‹#›</a:t>
            </a:fld>
            <a:endParaRPr lang="en-GB" dirty="0"/>
          </a:p>
        </p:txBody>
      </p:sp>
    </p:spTree>
  </p:cSld>
  <p:clrMapOvr>
    <a:masterClrMapping/>
  </p:clrMapOvr>
  <p:transition>
    <p:cu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userDrawn="1"/>
        </p:nvSpPr>
        <p:spPr>
          <a:xfrm>
            <a:off x="1116013" y="-26988"/>
            <a:ext cx="7956550" cy="6884988"/>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3" name="Rectangle 2"/>
          <p:cNvSpPr/>
          <p:nvPr userDrawn="1"/>
        </p:nvSpPr>
        <p:spPr bwMode="invGray">
          <a:xfrm>
            <a:off x="1116013" y="0"/>
            <a:ext cx="46037"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pic>
        <p:nvPicPr>
          <p:cNvPr id="4" name="Object 3"/>
          <p:cNvPicPr>
            <a:picLocks noChangeAspect="1" noChangeArrowheads="1"/>
          </p:cNvPicPr>
          <p:nvPr userDrawn="1"/>
        </p:nvPicPr>
        <p:blipFill>
          <a:blip r:embed="rId2" cstate="print"/>
          <a:srcRect/>
          <a:stretch>
            <a:fillRect/>
          </a:stretch>
        </p:blipFill>
        <p:spPr bwMode="auto">
          <a:xfrm>
            <a:off x="57150" y="142875"/>
            <a:ext cx="914400" cy="847725"/>
          </a:xfrm>
          <a:prstGeom prst="rect">
            <a:avLst/>
          </a:prstGeom>
          <a:noFill/>
          <a:ln w="9525">
            <a:noFill/>
            <a:miter lim="800000"/>
            <a:headEnd/>
            <a:tailEnd/>
          </a:ln>
        </p:spPr>
      </p:pic>
      <p:sp>
        <p:nvSpPr>
          <p:cNvPr id="5" name="Rectangle 4"/>
          <p:cNvSpPr/>
          <p:nvPr userDrawn="1"/>
        </p:nvSpPr>
        <p:spPr>
          <a:xfrm>
            <a:off x="-36512" y="6505599"/>
            <a:ext cx="1080119" cy="307777"/>
          </a:xfrm>
          <a:prstGeom prst="rect">
            <a:avLst/>
          </a:prstGeom>
        </p:spPr>
        <p:txBody>
          <a:bodyPr>
            <a:spAutoFit/>
          </a:bodyPr>
          <a:lstStyle/>
          <a:p>
            <a:pPr algn="ctr">
              <a:defRPr/>
            </a:pPr>
            <a:r>
              <a:rPr lang="en-US" sz="14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Black"/>
              </a:rPr>
              <a:t>AFRALTI</a:t>
            </a:r>
          </a:p>
        </p:txBody>
      </p:sp>
      <p:pic>
        <p:nvPicPr>
          <p:cNvPr id="6" name="Picture 3"/>
          <p:cNvPicPr>
            <a:picLocks noChangeAspect="1" noChangeArrowheads="1"/>
          </p:cNvPicPr>
          <p:nvPr userDrawn="1"/>
        </p:nvPicPr>
        <p:blipFill>
          <a:blip r:embed="rId3" cstate="print"/>
          <a:srcRect/>
          <a:stretch>
            <a:fillRect/>
          </a:stretch>
        </p:blipFill>
        <p:spPr bwMode="auto">
          <a:xfrm>
            <a:off x="-36513" y="3889375"/>
            <a:ext cx="1223963" cy="908050"/>
          </a:xfrm>
          <a:prstGeom prst="rect">
            <a:avLst/>
          </a:prstGeom>
          <a:noFill/>
          <a:ln w="9525">
            <a:noFill/>
            <a:miter lim="800000"/>
            <a:headEnd/>
            <a:tailEnd/>
          </a:ln>
        </p:spPr>
      </p:pic>
      <p:pic>
        <p:nvPicPr>
          <p:cNvPr id="7" name="Picture 5" descr="http://t2.gstatic.com/images?q=tbn:ANd9GcS6COk6NRCx42gPXG_2NBneRmj0cAg6xZsDnDfVDQJJuR-iFw_m-g"/>
          <p:cNvPicPr>
            <a:picLocks noChangeAspect="1" noChangeArrowheads="1"/>
          </p:cNvPicPr>
          <p:nvPr userDrawn="1"/>
        </p:nvPicPr>
        <p:blipFill>
          <a:blip r:embed="rId4" cstate="print"/>
          <a:srcRect/>
          <a:stretch>
            <a:fillRect/>
          </a:stretch>
        </p:blipFill>
        <p:spPr bwMode="auto">
          <a:xfrm>
            <a:off x="-36513" y="5661025"/>
            <a:ext cx="1223963" cy="792163"/>
          </a:xfrm>
          <a:prstGeom prst="rect">
            <a:avLst/>
          </a:prstGeom>
          <a:noFill/>
          <a:ln w="9525">
            <a:noFill/>
            <a:miter lim="800000"/>
            <a:headEnd/>
            <a:tailEnd/>
          </a:ln>
        </p:spPr>
      </p:pic>
      <p:pic>
        <p:nvPicPr>
          <p:cNvPr id="8" name="Picture 26" descr="http://t2.gstatic.com/images?q=tbn:ANd9GcT19up2HPnXTVnBkGiYToS0QkBucCjAnCFPPgxh_nv9OkuIMBUr"/>
          <p:cNvPicPr>
            <a:picLocks noChangeAspect="1" noChangeArrowheads="1"/>
          </p:cNvPicPr>
          <p:nvPr userDrawn="1"/>
        </p:nvPicPr>
        <p:blipFill>
          <a:blip r:embed="rId5" cstate="print"/>
          <a:srcRect/>
          <a:stretch>
            <a:fillRect/>
          </a:stretch>
        </p:blipFill>
        <p:spPr bwMode="auto">
          <a:xfrm>
            <a:off x="-36513" y="4724400"/>
            <a:ext cx="1223963" cy="947738"/>
          </a:xfrm>
          <a:prstGeom prst="rect">
            <a:avLst/>
          </a:prstGeom>
          <a:noFill/>
          <a:ln w="9525">
            <a:noFill/>
            <a:miter lim="800000"/>
            <a:headEnd/>
            <a:tailEnd/>
          </a:ln>
        </p:spPr>
      </p:pic>
      <p:pic>
        <p:nvPicPr>
          <p:cNvPr id="9" name="Picture 9" descr="http://t3.gstatic.com/images?q=tbn:ANd9GcQzvurCcCBFBiiPzJE7Gzg5wgwM7nukokvNF0AnSu81HC15Sm_E"/>
          <p:cNvPicPr>
            <a:picLocks noChangeAspect="1" noChangeArrowheads="1"/>
          </p:cNvPicPr>
          <p:nvPr userDrawn="1"/>
        </p:nvPicPr>
        <p:blipFill>
          <a:blip r:embed="rId6" cstate="print"/>
          <a:srcRect/>
          <a:stretch>
            <a:fillRect/>
          </a:stretch>
        </p:blipFill>
        <p:spPr bwMode="auto">
          <a:xfrm>
            <a:off x="-36513" y="3068638"/>
            <a:ext cx="1223963" cy="865187"/>
          </a:xfrm>
          <a:prstGeom prst="rect">
            <a:avLst/>
          </a:prstGeom>
          <a:noFill/>
          <a:ln w="9525">
            <a:noFill/>
            <a:miter lim="800000"/>
            <a:headEnd/>
            <a:tailEnd/>
          </a:ln>
        </p:spPr>
      </p:pic>
      <p:pic>
        <p:nvPicPr>
          <p:cNvPr id="10" name="Picture 16" descr="http://t1.gstatic.com/images?q=tbn:ANd9GcSC3-hyazgEc9otZ1V7yGXvPL9xevXJ72oAV771IcnF6l5NJzK_QA"/>
          <p:cNvPicPr>
            <a:picLocks noChangeAspect="1" noChangeArrowheads="1"/>
          </p:cNvPicPr>
          <p:nvPr userDrawn="1"/>
        </p:nvPicPr>
        <p:blipFill>
          <a:blip r:embed="rId7" cstate="print"/>
          <a:srcRect/>
          <a:stretch>
            <a:fillRect/>
          </a:stretch>
        </p:blipFill>
        <p:spPr bwMode="auto">
          <a:xfrm>
            <a:off x="-36513" y="2205038"/>
            <a:ext cx="1223963" cy="863600"/>
          </a:xfrm>
          <a:prstGeom prst="rect">
            <a:avLst/>
          </a:prstGeom>
          <a:noFill/>
          <a:ln w="9525">
            <a:noFill/>
            <a:miter lim="800000"/>
            <a:headEnd/>
            <a:tailEnd/>
          </a:ln>
        </p:spPr>
      </p:pic>
      <p:sp>
        <p:nvSpPr>
          <p:cNvPr id="11" name="Pie 10"/>
          <p:cNvSpPr/>
          <p:nvPr userDrawn="1"/>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2" name="Donut 11"/>
          <p:cNvSpPr/>
          <p:nvPr userDrawn="1"/>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3" name="Oval 12"/>
          <p:cNvSpPr/>
          <p:nvPr userDrawn="1"/>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4" name="Date Placeholder 1"/>
          <p:cNvSpPr>
            <a:spLocks noGrp="1"/>
          </p:cNvSpPr>
          <p:nvPr>
            <p:ph type="dt" sz="half" idx="10"/>
          </p:nvPr>
        </p:nvSpPr>
        <p:spPr>
          <a:xfrm>
            <a:off x="1331913" y="6305550"/>
            <a:ext cx="2133600" cy="476250"/>
          </a:xfrm>
        </p:spPr>
        <p:txBody>
          <a:bodyPr/>
          <a:lstStyle>
            <a:lvl1pPr>
              <a:defRPr/>
            </a:lvl1pPr>
            <a:extLst/>
          </a:lstStyle>
          <a:p>
            <a:pPr>
              <a:defRPr/>
            </a:pPr>
            <a:fld id="{A6A155E8-1908-43A9-8C0E-9B78A9E7E17D}" type="datetime1">
              <a:rPr lang="en-US"/>
              <a:pPr>
                <a:defRPr/>
              </a:pPr>
              <a:t>3/19/2015</a:t>
            </a:fld>
            <a:endParaRPr lang="en-GB" dirty="0"/>
          </a:p>
        </p:txBody>
      </p:sp>
      <p:sp>
        <p:nvSpPr>
          <p:cNvPr id="15" name="Footer Placeholder 2"/>
          <p:cNvSpPr>
            <a:spLocks noGrp="1"/>
          </p:cNvSpPr>
          <p:nvPr>
            <p:ph type="ftr" sz="quarter" idx="11"/>
          </p:nvPr>
        </p:nvSpPr>
        <p:spPr>
          <a:xfrm>
            <a:off x="4211638" y="6305550"/>
            <a:ext cx="2895600" cy="476250"/>
          </a:xfrm>
        </p:spPr>
        <p:txBody>
          <a:bodyPr/>
          <a:lstStyle>
            <a:lvl1pPr>
              <a:defRPr/>
            </a:lvl1pPr>
            <a:extLst/>
          </a:lstStyle>
          <a:p>
            <a:pPr>
              <a:defRPr/>
            </a:pPr>
            <a:endParaRPr lang="en-GB" dirty="0"/>
          </a:p>
        </p:txBody>
      </p:sp>
      <p:sp>
        <p:nvSpPr>
          <p:cNvPr id="16" name="Slide Number Placeholder 3"/>
          <p:cNvSpPr>
            <a:spLocks noGrp="1"/>
          </p:cNvSpPr>
          <p:nvPr>
            <p:ph type="sldNum" sz="quarter" idx="12"/>
          </p:nvPr>
        </p:nvSpPr>
        <p:spPr/>
        <p:txBody>
          <a:bodyPr/>
          <a:lstStyle>
            <a:lvl1pPr>
              <a:defRPr/>
            </a:lvl1pPr>
            <a:extLst/>
          </a:lstStyle>
          <a:p>
            <a:pPr>
              <a:defRPr/>
            </a:pPr>
            <a:fld id="{4BE20E84-8AB1-4905-97E3-B859156FF36F}" type="slidenum">
              <a:rPr lang="en-GB"/>
              <a:pPr>
                <a:defRPr/>
              </a:pPr>
              <a:t>‹#›</a:t>
            </a:fld>
            <a:endParaRPr lang="en-GB" dirty="0"/>
          </a:p>
        </p:txBody>
      </p:sp>
    </p:spTree>
  </p:cSld>
  <p:clrMapOvr>
    <a:masterClrMapping/>
  </p:clrMapOvr>
  <p:transition>
    <p:cu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74D55475-AF4F-47F6-B6AC-26FECA06C74A}" type="datetime1">
              <a:rPr lang="en-US"/>
              <a:pPr>
                <a:defRPr/>
              </a:pPr>
              <a:t>3/19/2015</a:t>
            </a:fld>
            <a:endParaRPr lang="en-GB" dirty="0"/>
          </a:p>
        </p:txBody>
      </p:sp>
      <p:sp>
        <p:nvSpPr>
          <p:cNvPr id="6" name="Footer Placeholder 5"/>
          <p:cNvSpPr>
            <a:spLocks noGrp="1"/>
          </p:cNvSpPr>
          <p:nvPr>
            <p:ph type="ftr" sz="quarter" idx="11"/>
          </p:nvPr>
        </p:nvSpPr>
        <p:spPr/>
        <p:txBody>
          <a:bodyPr/>
          <a:lstStyle>
            <a:lvl1pPr>
              <a:defRPr/>
            </a:lvl1pPr>
            <a:extLst/>
          </a:lstStyle>
          <a:p>
            <a:pPr>
              <a:defRPr/>
            </a:pPr>
            <a:endParaRPr lang="en-GB" dirty="0"/>
          </a:p>
        </p:txBody>
      </p:sp>
      <p:sp>
        <p:nvSpPr>
          <p:cNvPr id="7" name="Slide Number Placeholder 6"/>
          <p:cNvSpPr>
            <a:spLocks noGrp="1"/>
          </p:cNvSpPr>
          <p:nvPr>
            <p:ph type="sldNum" sz="quarter" idx="12"/>
          </p:nvPr>
        </p:nvSpPr>
        <p:spPr/>
        <p:txBody>
          <a:bodyPr/>
          <a:lstStyle>
            <a:lvl1pPr>
              <a:defRPr/>
            </a:lvl1pPr>
            <a:extLst/>
          </a:lstStyle>
          <a:p>
            <a:pPr>
              <a:defRPr/>
            </a:pPr>
            <a:fld id="{AEDB5F98-9340-436B-8AB5-9EAC042DAC5B}" type="slidenum">
              <a:rPr lang="en-GB"/>
              <a:pPr>
                <a:defRPr/>
              </a:pPr>
              <a:t>‹#›</a:t>
            </a:fld>
            <a:endParaRPr lang="en-GB" dirty="0"/>
          </a:p>
        </p:txBody>
      </p:sp>
    </p:spTree>
  </p:cSld>
  <p:clrMapOvr>
    <a:masterClrMapping/>
  </p:clrMapOvr>
  <p:transition>
    <p:cu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fontAlgn="auto">
              <a:lnSpc>
                <a:spcPts val="3000"/>
              </a:lnSpc>
              <a:spcBef>
                <a:spcPts val="600"/>
              </a:spcBef>
              <a:spcAft>
                <a:spcPts val="0"/>
              </a:spcAft>
              <a:buClr>
                <a:schemeClr val="accent1"/>
              </a:buClr>
              <a:buSzPct val="80000"/>
              <a:buFont typeface="Wingdings 2"/>
              <a:buNone/>
              <a:defRPr/>
            </a:pPr>
            <a:endParaRPr lang="en-US" sz="3200" dirty="0">
              <a:latin typeface="+mn-lt"/>
              <a:cs typeface="+mn-cs"/>
            </a:endParaRPr>
          </a:p>
        </p:txBody>
      </p:sp>
      <p:sp>
        <p:nvSpPr>
          <p:cNvPr id="6" name="Flowchart: Process 5"/>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7" name="Flowchart: Process 6"/>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smtClean="0"/>
              <a:t>Click to edit Master title style</a:t>
            </a:r>
            <a:endParaRPr lang="en-US"/>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extLst/>
          </a:lstStyle>
          <a:p>
            <a:pPr>
              <a:defRPr/>
            </a:pPr>
            <a:fld id="{33CB6D00-E9B2-4654-A4C2-08A0F14128F9}" type="datetime1">
              <a:rPr lang="en-US"/>
              <a:pPr>
                <a:defRPr/>
              </a:pPr>
              <a:t>3/19/2015</a:t>
            </a:fld>
            <a:endParaRPr lang="en-GB" dirty="0"/>
          </a:p>
        </p:txBody>
      </p:sp>
      <p:sp>
        <p:nvSpPr>
          <p:cNvPr id="9" name="Footer Placeholder 5"/>
          <p:cNvSpPr>
            <a:spLocks noGrp="1"/>
          </p:cNvSpPr>
          <p:nvPr>
            <p:ph type="ftr" sz="quarter" idx="11"/>
          </p:nvPr>
        </p:nvSpPr>
        <p:spPr/>
        <p:txBody>
          <a:bodyPr/>
          <a:lstStyle>
            <a:lvl1pPr>
              <a:defRPr/>
            </a:lvl1pPr>
            <a:extLst/>
          </a:lstStyle>
          <a:p>
            <a:pPr>
              <a:defRPr/>
            </a:pPr>
            <a:endParaRPr lang="en-GB" dirty="0"/>
          </a:p>
        </p:txBody>
      </p:sp>
      <p:sp>
        <p:nvSpPr>
          <p:cNvPr id="10" name="Slide Number Placeholder 6"/>
          <p:cNvSpPr>
            <a:spLocks noGrp="1"/>
          </p:cNvSpPr>
          <p:nvPr>
            <p:ph type="sldNum" sz="quarter" idx="12"/>
          </p:nvPr>
        </p:nvSpPr>
        <p:spPr/>
        <p:txBody>
          <a:bodyPr/>
          <a:lstStyle>
            <a:lvl1pPr>
              <a:defRPr/>
            </a:lvl1pPr>
            <a:extLst/>
          </a:lstStyle>
          <a:p>
            <a:pPr>
              <a:defRPr/>
            </a:pPr>
            <a:fld id="{CDA1E98F-71A1-455E-8612-58B27E728FCB}" type="slidenum">
              <a:rPr lang="en-GB"/>
              <a:pPr>
                <a:defRPr/>
              </a:pPr>
              <a:t>‹#›</a:t>
            </a:fld>
            <a:endParaRPr lang="en-GB" dirty="0"/>
          </a:p>
        </p:txBody>
      </p:sp>
    </p:spTree>
  </p:cSld>
  <p:clrMapOvr>
    <a:masterClrMapping/>
  </p:clrMapOvr>
  <p:transition>
    <p:cu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0376D473-01C1-43BF-BD47-2A94036B083B}" type="datetime1">
              <a:rPr lang="en-US"/>
              <a:pPr>
                <a:defRPr/>
              </a:pPr>
              <a:t>3/19/2015</a:t>
            </a:fld>
            <a:endParaRPr lang="en-GB" dirty="0"/>
          </a:p>
        </p:txBody>
      </p:sp>
      <p:sp>
        <p:nvSpPr>
          <p:cNvPr id="5" name="Footer Placeholder 9"/>
          <p:cNvSpPr>
            <a:spLocks noGrp="1"/>
          </p:cNvSpPr>
          <p:nvPr>
            <p:ph type="ftr" sz="quarter" idx="11"/>
          </p:nvPr>
        </p:nvSpPr>
        <p:spPr/>
        <p:txBody>
          <a:bodyPr/>
          <a:lstStyle>
            <a:lvl1pPr>
              <a:defRPr/>
            </a:lvl1pPr>
          </a:lstStyle>
          <a:p>
            <a:pPr>
              <a:defRPr/>
            </a:pPr>
            <a:endParaRPr lang="en-GB" dirty="0"/>
          </a:p>
        </p:txBody>
      </p:sp>
      <p:sp>
        <p:nvSpPr>
          <p:cNvPr id="6" name="Slide Number Placeholder 21"/>
          <p:cNvSpPr>
            <a:spLocks noGrp="1"/>
          </p:cNvSpPr>
          <p:nvPr>
            <p:ph type="sldNum" sz="quarter" idx="12"/>
          </p:nvPr>
        </p:nvSpPr>
        <p:spPr/>
        <p:txBody>
          <a:bodyPr/>
          <a:lstStyle>
            <a:lvl1pPr>
              <a:defRPr/>
            </a:lvl1pPr>
          </a:lstStyle>
          <a:p>
            <a:pPr>
              <a:defRPr/>
            </a:pPr>
            <a:fld id="{6E4F1329-E789-40A8-A32F-2F13D6C4644E}" type="slidenum">
              <a:rPr lang="en-GB"/>
              <a:pPr>
                <a:defRPr/>
              </a:pPr>
              <a:t>‹#›</a:t>
            </a:fld>
            <a:endParaRPr lang="en-GB" dirty="0"/>
          </a:p>
        </p:txBody>
      </p:sp>
    </p:spTree>
  </p:cSld>
  <p:clrMapOvr>
    <a:masterClrMapping/>
  </p:clrMapOvr>
  <p:transition>
    <p:cu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EE718D38-8A11-4648-AE59-DC403D95E408}" type="datetime1">
              <a:rPr lang="en-US"/>
              <a:pPr>
                <a:defRPr/>
              </a:pPr>
              <a:t>3/19/2015</a:t>
            </a:fld>
            <a:endParaRPr lang="en-GB" dirty="0"/>
          </a:p>
        </p:txBody>
      </p:sp>
      <p:sp>
        <p:nvSpPr>
          <p:cNvPr id="5" name="Footer Placeholder 9"/>
          <p:cNvSpPr>
            <a:spLocks noGrp="1"/>
          </p:cNvSpPr>
          <p:nvPr>
            <p:ph type="ftr" sz="quarter" idx="11"/>
          </p:nvPr>
        </p:nvSpPr>
        <p:spPr/>
        <p:txBody>
          <a:bodyPr/>
          <a:lstStyle>
            <a:lvl1pPr>
              <a:defRPr/>
            </a:lvl1pPr>
          </a:lstStyle>
          <a:p>
            <a:pPr>
              <a:defRPr/>
            </a:pPr>
            <a:endParaRPr lang="en-GB" dirty="0"/>
          </a:p>
        </p:txBody>
      </p:sp>
      <p:sp>
        <p:nvSpPr>
          <p:cNvPr id="6" name="Slide Number Placeholder 21"/>
          <p:cNvSpPr>
            <a:spLocks noGrp="1"/>
          </p:cNvSpPr>
          <p:nvPr>
            <p:ph type="sldNum" sz="quarter" idx="12"/>
          </p:nvPr>
        </p:nvSpPr>
        <p:spPr/>
        <p:txBody>
          <a:bodyPr/>
          <a:lstStyle>
            <a:lvl1pPr>
              <a:defRPr/>
            </a:lvl1pPr>
          </a:lstStyle>
          <a:p>
            <a:pPr>
              <a:defRPr/>
            </a:pPr>
            <a:fld id="{1DCC458E-D2D7-4C33-8683-6DC32535822A}" type="slidenum">
              <a:rPr lang="en-GB"/>
              <a:pPr>
                <a:defRPr/>
              </a:pPr>
              <a:t>‹#›</a:t>
            </a:fld>
            <a:endParaRPr lang="en-GB" dirty="0"/>
          </a:p>
        </p:txBody>
      </p:sp>
    </p:spTree>
  </p:cSld>
  <p:clrMapOvr>
    <a:masterClrMapping/>
  </p:clrMapOvr>
  <p:transition>
    <p:cu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wmf"/><Relationship Id="rId18" Type="http://schemas.openxmlformats.org/officeDocument/2006/relationships/image" Target="../media/image7.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6.jpeg"/><Relationship Id="rId2" Type="http://schemas.openxmlformats.org/officeDocument/2006/relationships/slideLayout" Target="../slideLayouts/slideLayout2.xml"/><Relationship Id="rId16"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4.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8" name="Oval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2" name="Rectangle 11"/>
          <p:cNvSpPr/>
          <p:nvPr/>
        </p:nvSpPr>
        <p:spPr>
          <a:xfrm>
            <a:off x="1084263" y="0"/>
            <a:ext cx="805973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l" fontAlgn="auto">
              <a:spcBef>
                <a:spcPts val="0"/>
              </a:spcBef>
              <a:spcAft>
                <a:spcPts val="0"/>
              </a:spcAft>
              <a:defRPr/>
            </a:pPr>
            <a:endParaRPr lang="en-US" dirty="0"/>
          </a:p>
        </p:txBody>
      </p:sp>
      <p:sp>
        <p:nvSpPr>
          <p:cNvPr id="5" name="Title Placeholder 4"/>
          <p:cNvSpPr>
            <a:spLocks noGrp="1"/>
          </p:cNvSpPr>
          <p:nvPr>
            <p:ph type="title"/>
          </p:nvPr>
        </p:nvSpPr>
        <p:spPr>
          <a:xfrm>
            <a:off x="1224136" y="116632"/>
            <a:ext cx="7695640" cy="1143000"/>
          </a:xfrm>
          <a:prstGeom prst="rect">
            <a:avLst/>
          </a:prstGeom>
        </p:spPr>
        <p:txBody>
          <a:bodyPr anchor="ctr">
            <a:normAutofit/>
          </a:bodyPr>
          <a:lstStyle>
            <a:extLst/>
          </a:lstStyle>
          <a:p>
            <a:r>
              <a:rPr lang="en-US" dirty="0" smtClean="0"/>
              <a:t>Click to edit Master title style</a:t>
            </a:r>
            <a:endParaRPr lang="en-US" dirty="0"/>
          </a:p>
        </p:txBody>
      </p:sp>
      <p:sp>
        <p:nvSpPr>
          <p:cNvPr id="1033" name="Text Placeholder 8"/>
          <p:cNvSpPr>
            <a:spLocks noGrp="1"/>
          </p:cNvSpPr>
          <p:nvPr>
            <p:ph type="body" idx="1"/>
          </p:nvPr>
        </p:nvSpPr>
        <p:spPr bwMode="auto">
          <a:xfrm>
            <a:off x="1214920" y="1412776"/>
            <a:ext cx="7704856" cy="49685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24" name="Date Placeholder 23"/>
          <p:cNvSpPr>
            <a:spLocks noGrp="1"/>
          </p:cNvSpPr>
          <p:nvPr>
            <p:ph type="dt" sz="half" idx="2"/>
          </p:nvPr>
        </p:nvSpPr>
        <p:spPr>
          <a:xfrm>
            <a:off x="1232336" y="6453336"/>
            <a:ext cx="1224136" cy="328464"/>
          </a:xfrm>
          <a:prstGeom prst="rect">
            <a:avLst/>
          </a:prstGeom>
        </p:spPr>
        <p:txBody>
          <a:bodyPr anchor="b"/>
          <a:lstStyle>
            <a:lvl1pPr algn="l" eaLnBrk="1" fontAlgn="auto" latinLnBrk="0" hangingPunct="1">
              <a:spcBef>
                <a:spcPts val="0"/>
              </a:spcBef>
              <a:spcAft>
                <a:spcPts val="0"/>
              </a:spcAft>
              <a:defRPr kumimoji="0" sz="1200">
                <a:solidFill>
                  <a:schemeClr val="bg2">
                    <a:shade val="50000"/>
                    <a:satMod val="200000"/>
                  </a:schemeClr>
                </a:solidFill>
                <a:latin typeface="+mn-lt"/>
                <a:cs typeface="+mn-cs"/>
              </a:defRPr>
            </a:lvl1pPr>
            <a:extLst/>
          </a:lstStyle>
          <a:p>
            <a:pPr>
              <a:defRPr/>
            </a:pPr>
            <a:fld id="{069C33FE-273D-4CF4-950C-2A2446602154}" type="datetime1">
              <a:rPr lang="en-US" smtClean="0"/>
              <a:pPr>
                <a:defRPr/>
              </a:pPr>
              <a:t>3/19/2015</a:t>
            </a:fld>
            <a:endParaRPr lang="en-GB" dirty="0"/>
          </a:p>
        </p:txBody>
      </p:sp>
      <p:sp>
        <p:nvSpPr>
          <p:cNvPr id="10" name="Footer Placeholder 9"/>
          <p:cNvSpPr>
            <a:spLocks noGrp="1"/>
          </p:cNvSpPr>
          <p:nvPr>
            <p:ph type="ftr" sz="quarter" idx="3"/>
          </p:nvPr>
        </p:nvSpPr>
        <p:spPr>
          <a:xfrm>
            <a:off x="4211960" y="6453336"/>
            <a:ext cx="2895600" cy="328464"/>
          </a:xfrm>
          <a:prstGeom prst="rect">
            <a:avLst/>
          </a:prstGeom>
        </p:spPr>
        <p:txBody>
          <a:bodyPr anchor="b"/>
          <a:lstStyle>
            <a:lvl1pPr eaLnBrk="1" fontAlgn="auto" latinLnBrk="0" hangingPunct="1">
              <a:spcBef>
                <a:spcPts val="0"/>
              </a:spcBef>
              <a:spcAft>
                <a:spcPts val="0"/>
              </a:spcAft>
              <a:defRPr kumimoji="0" sz="1200">
                <a:solidFill>
                  <a:schemeClr val="bg2">
                    <a:shade val="50000"/>
                    <a:satMod val="200000"/>
                  </a:schemeClr>
                </a:solidFill>
                <a:effectLst/>
                <a:latin typeface="+mn-lt"/>
                <a:cs typeface="+mn-cs"/>
              </a:defRPr>
            </a:lvl1pPr>
            <a:extLst/>
          </a:lstStyle>
          <a:p>
            <a:pPr>
              <a:defRPr/>
            </a:pPr>
            <a:endParaRPr lang="en-GB" dirty="0"/>
          </a:p>
        </p:txBody>
      </p:sp>
      <p:sp>
        <p:nvSpPr>
          <p:cNvPr id="22" name="Slide Number Placeholder 21"/>
          <p:cNvSpPr>
            <a:spLocks noGrp="1"/>
          </p:cNvSpPr>
          <p:nvPr>
            <p:ph type="sldNum" sz="quarter" idx="4"/>
          </p:nvPr>
        </p:nvSpPr>
        <p:spPr>
          <a:xfrm>
            <a:off x="8460432" y="6453336"/>
            <a:ext cx="466527" cy="328464"/>
          </a:xfrm>
          <a:prstGeom prst="rect">
            <a:avLst/>
          </a:prstGeom>
        </p:spPr>
        <p:txBody>
          <a:bodyPr anchor="b"/>
          <a:lstStyle>
            <a:lvl1pPr algn="ctr" eaLnBrk="1" fontAlgn="auto" latinLnBrk="0" hangingPunct="1">
              <a:spcBef>
                <a:spcPts val="0"/>
              </a:spcBef>
              <a:spcAft>
                <a:spcPts val="0"/>
              </a:spcAft>
              <a:defRPr kumimoji="0" sz="1200">
                <a:solidFill>
                  <a:schemeClr val="bg2">
                    <a:shade val="50000"/>
                    <a:satMod val="200000"/>
                  </a:schemeClr>
                </a:solidFill>
                <a:effectLst/>
                <a:latin typeface="+mn-lt"/>
                <a:cs typeface="+mn-cs"/>
              </a:defRPr>
            </a:lvl1pPr>
            <a:extLst/>
          </a:lstStyle>
          <a:p>
            <a:pPr>
              <a:defRPr/>
            </a:pPr>
            <a:fld id="{C07F4BA2-5F94-4D45-952D-841CFDE348A4}" type="slidenum">
              <a:rPr lang="en-GB"/>
              <a:pPr>
                <a:defRPr/>
              </a:pPr>
              <a:t>‹#›</a:t>
            </a:fld>
            <a:endParaRPr lang="en-GB" dirty="0"/>
          </a:p>
        </p:txBody>
      </p:sp>
      <p:sp>
        <p:nvSpPr>
          <p:cNvPr id="15" name="Rectangle 14"/>
          <p:cNvSpPr/>
          <p:nvPr/>
        </p:nvSpPr>
        <p:spPr bwMode="invGray">
          <a:xfrm flipH="1">
            <a:off x="1042988" y="0"/>
            <a:ext cx="46037"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pic>
        <p:nvPicPr>
          <p:cNvPr id="1038" name="Object 3"/>
          <p:cNvPicPr>
            <a:picLocks noChangeAspect="1" noChangeArrowheads="1"/>
          </p:cNvPicPr>
          <p:nvPr/>
        </p:nvPicPr>
        <p:blipFill>
          <a:blip r:embed="rId13" cstate="print"/>
          <a:srcRect/>
          <a:stretch>
            <a:fillRect/>
          </a:stretch>
        </p:blipFill>
        <p:spPr bwMode="auto">
          <a:xfrm>
            <a:off x="32762" y="10534"/>
            <a:ext cx="983550" cy="911834"/>
          </a:xfrm>
          <a:prstGeom prst="rect">
            <a:avLst/>
          </a:prstGeom>
          <a:noFill/>
          <a:ln w="9525">
            <a:noFill/>
            <a:miter lim="800000"/>
            <a:headEnd/>
            <a:tailEnd/>
          </a:ln>
        </p:spPr>
      </p:pic>
      <p:sp>
        <p:nvSpPr>
          <p:cNvPr id="13" name="Rectangle 12"/>
          <p:cNvSpPr/>
          <p:nvPr/>
        </p:nvSpPr>
        <p:spPr>
          <a:xfrm>
            <a:off x="-108520" y="6453337"/>
            <a:ext cx="1296144" cy="323165"/>
          </a:xfrm>
          <a:prstGeom prst="rect">
            <a:avLst/>
          </a:prstGeom>
        </p:spPr>
        <p:txBody>
          <a:bodyPr>
            <a:spAutoFit/>
          </a:bodyPr>
          <a:lstStyle/>
          <a:p>
            <a:pPr algn="ctr">
              <a:defRPr/>
            </a:pPr>
            <a:r>
              <a:rPr lang="en-US" sz="15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Black"/>
              </a:rPr>
              <a:t>AFRALTI</a:t>
            </a:r>
          </a:p>
        </p:txBody>
      </p:sp>
      <p:pic>
        <p:nvPicPr>
          <p:cNvPr id="1040" name="Picture 5" descr="http://t2.gstatic.com/images?q=tbn:ANd9GcS6COk6NRCx42gPXG_2NBneRmj0cAg6xZsDnDfVDQJJuR-iFw_m-g"/>
          <p:cNvPicPr>
            <a:picLocks noChangeAspect="1" noChangeArrowheads="1"/>
          </p:cNvPicPr>
          <p:nvPr/>
        </p:nvPicPr>
        <p:blipFill>
          <a:blip r:embed="rId14" cstate="print"/>
          <a:srcRect/>
          <a:stretch>
            <a:fillRect/>
          </a:stretch>
        </p:blipFill>
        <p:spPr bwMode="auto">
          <a:xfrm>
            <a:off x="12700" y="5661025"/>
            <a:ext cx="1030288" cy="792163"/>
          </a:xfrm>
          <a:prstGeom prst="rect">
            <a:avLst/>
          </a:prstGeom>
          <a:noFill/>
          <a:ln w="9525">
            <a:noFill/>
            <a:miter lim="800000"/>
            <a:headEnd/>
            <a:tailEnd/>
          </a:ln>
        </p:spPr>
      </p:pic>
      <p:pic>
        <p:nvPicPr>
          <p:cNvPr id="1041" name="Picture 7" descr="http://t2.gstatic.com/images?q=tbn:ANd9GcT19up2HPnXTVnBkGiYToS0QkBucCjAnCFPPgxh_nv9OkuIMBUr"/>
          <p:cNvPicPr>
            <a:picLocks noChangeAspect="1" noChangeArrowheads="1"/>
          </p:cNvPicPr>
          <p:nvPr/>
        </p:nvPicPr>
        <p:blipFill>
          <a:blip r:embed="rId15" cstate="print"/>
          <a:srcRect/>
          <a:stretch>
            <a:fillRect/>
          </a:stretch>
        </p:blipFill>
        <p:spPr bwMode="auto">
          <a:xfrm>
            <a:off x="0" y="4724400"/>
            <a:ext cx="1042988" cy="947738"/>
          </a:xfrm>
          <a:prstGeom prst="rect">
            <a:avLst/>
          </a:prstGeom>
          <a:noFill/>
          <a:ln w="9525">
            <a:noFill/>
            <a:miter lim="800000"/>
            <a:headEnd/>
            <a:tailEnd/>
          </a:ln>
        </p:spPr>
      </p:pic>
      <p:pic>
        <p:nvPicPr>
          <p:cNvPr id="1042" name="Picture 9" descr="http://t3.gstatic.com/images?q=tbn:ANd9GcQzvurCcCBFBiiPzJE7Gzg5wgwM7nukokvNF0AnSu81HC15Sm_E"/>
          <p:cNvPicPr>
            <a:picLocks noChangeAspect="1" noChangeArrowheads="1"/>
          </p:cNvPicPr>
          <p:nvPr/>
        </p:nvPicPr>
        <p:blipFill>
          <a:blip r:embed="rId16" cstate="print"/>
          <a:srcRect/>
          <a:stretch>
            <a:fillRect/>
          </a:stretch>
        </p:blipFill>
        <p:spPr bwMode="auto">
          <a:xfrm>
            <a:off x="0" y="3068638"/>
            <a:ext cx="1042988" cy="865187"/>
          </a:xfrm>
          <a:prstGeom prst="rect">
            <a:avLst/>
          </a:prstGeom>
          <a:noFill/>
          <a:ln w="9525">
            <a:noFill/>
            <a:miter lim="800000"/>
            <a:headEnd/>
            <a:tailEnd/>
          </a:ln>
        </p:spPr>
      </p:pic>
      <p:pic>
        <p:nvPicPr>
          <p:cNvPr id="1043" name="Picture 16" descr="http://t1.gstatic.com/images?q=tbn:ANd9GcSC3-hyazgEc9otZ1V7yGXvPL9xevXJ72oAV771IcnF6l5NJzK_QA"/>
          <p:cNvPicPr>
            <a:picLocks noChangeAspect="1" noChangeArrowheads="1"/>
          </p:cNvPicPr>
          <p:nvPr/>
        </p:nvPicPr>
        <p:blipFill>
          <a:blip r:embed="rId17" cstate="print"/>
          <a:srcRect/>
          <a:stretch>
            <a:fillRect/>
          </a:stretch>
        </p:blipFill>
        <p:spPr bwMode="auto">
          <a:xfrm>
            <a:off x="0" y="2205038"/>
            <a:ext cx="1042988" cy="863600"/>
          </a:xfrm>
          <a:prstGeom prst="rect">
            <a:avLst/>
          </a:prstGeom>
          <a:noFill/>
          <a:ln w="9525">
            <a:noFill/>
            <a:miter lim="800000"/>
            <a:headEnd/>
            <a:tailEnd/>
          </a:ln>
        </p:spPr>
      </p:pic>
      <p:pic>
        <p:nvPicPr>
          <p:cNvPr id="1044" name="Picture 18" descr="http://t1.gstatic.com/images?q=tbn:ANd9GcQr9d1E6pxJwQE9lZ3cztipsNGsjpsLoHsicD0j2OUGT2kbCLy9pQ"/>
          <p:cNvPicPr>
            <a:picLocks noChangeAspect="1" noChangeArrowheads="1"/>
          </p:cNvPicPr>
          <p:nvPr/>
        </p:nvPicPr>
        <p:blipFill>
          <a:blip r:embed="rId18" cstate="print"/>
          <a:srcRect/>
          <a:stretch>
            <a:fillRect/>
          </a:stretch>
        </p:blipFill>
        <p:spPr bwMode="auto">
          <a:xfrm>
            <a:off x="-7938" y="3933825"/>
            <a:ext cx="1050926" cy="7905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58" r:id="rId1"/>
    <p:sldLayoutId id="2147483753" r:id="rId2"/>
    <p:sldLayoutId id="2147483759" r:id="rId3"/>
    <p:sldLayoutId id="2147483754" r:id="rId4"/>
    <p:sldLayoutId id="2147483760" r:id="rId5"/>
    <p:sldLayoutId id="2147483755" r:id="rId6"/>
    <p:sldLayoutId id="2147483761" r:id="rId7"/>
    <p:sldLayoutId id="2147483762" r:id="rId8"/>
    <p:sldLayoutId id="2147483763" r:id="rId9"/>
    <p:sldLayoutId id="2147483756" r:id="rId10"/>
    <p:sldLayoutId id="2147483757" r:id="rId11"/>
  </p:sldLayoutIdLst>
  <p:transition>
    <p:cut/>
  </p:transition>
  <p:hf hdr="0" ftr="0" dt="0"/>
  <p:txStyles>
    <p:titleStyle>
      <a:lvl1pPr algn="l" rtl="0" eaLnBrk="1" fontAlgn="base" hangingPunct="1">
        <a:spcBef>
          <a:spcPct val="0"/>
        </a:spcBef>
        <a:spcAft>
          <a:spcPct val="0"/>
        </a:spcAft>
        <a:defRPr sz="4300" kern="1200" baseline="0">
          <a:solidFill>
            <a:schemeClr val="tx1">
              <a:lumMod val="50000"/>
            </a:schemeClr>
          </a:solidFill>
          <a:effectLst>
            <a:outerShdw blurRad="50000" dist="30000" dir="5400000" algn="tl" rotWithShape="0">
              <a:srgbClr val="000000">
                <a:alpha val="30000"/>
              </a:srgbClr>
            </a:outerShdw>
          </a:effectLst>
          <a:latin typeface="+mj-lt"/>
          <a:ea typeface="+mj-ea"/>
          <a:cs typeface="+mj-cs"/>
        </a:defRPr>
      </a:lvl1pPr>
      <a:lvl2pPr algn="l" rtl="0" eaLnBrk="1" fontAlgn="base" hangingPunct="1">
        <a:spcBef>
          <a:spcPct val="0"/>
        </a:spcBef>
        <a:spcAft>
          <a:spcPct val="0"/>
        </a:spcAft>
        <a:defRPr sz="4300">
          <a:solidFill>
            <a:srgbClr val="006B8D"/>
          </a:solidFill>
          <a:latin typeface="Gill Sans MT" pitchFamily="34" charset="0"/>
        </a:defRPr>
      </a:lvl2pPr>
      <a:lvl3pPr algn="l" rtl="0" eaLnBrk="1" fontAlgn="base" hangingPunct="1">
        <a:spcBef>
          <a:spcPct val="0"/>
        </a:spcBef>
        <a:spcAft>
          <a:spcPct val="0"/>
        </a:spcAft>
        <a:defRPr sz="4300">
          <a:solidFill>
            <a:srgbClr val="006B8D"/>
          </a:solidFill>
          <a:latin typeface="Gill Sans MT" pitchFamily="34" charset="0"/>
        </a:defRPr>
      </a:lvl3pPr>
      <a:lvl4pPr algn="l" rtl="0" eaLnBrk="1" fontAlgn="base" hangingPunct="1">
        <a:spcBef>
          <a:spcPct val="0"/>
        </a:spcBef>
        <a:spcAft>
          <a:spcPct val="0"/>
        </a:spcAft>
        <a:defRPr sz="4300">
          <a:solidFill>
            <a:srgbClr val="006B8D"/>
          </a:solidFill>
          <a:latin typeface="Gill Sans MT" pitchFamily="34" charset="0"/>
        </a:defRPr>
      </a:lvl4pPr>
      <a:lvl5pPr algn="l" rtl="0" eaLnBrk="1" fontAlgn="base" hangingPunct="1">
        <a:spcBef>
          <a:spcPct val="0"/>
        </a:spcBef>
        <a:spcAft>
          <a:spcPct val="0"/>
        </a:spcAft>
        <a:defRPr sz="4300">
          <a:solidFill>
            <a:srgbClr val="006B8D"/>
          </a:solidFill>
          <a:latin typeface="Gill Sans MT" pitchFamily="34" charset="0"/>
        </a:defRPr>
      </a:lvl5pPr>
      <a:lvl6pPr marL="457200" algn="l" rtl="0" eaLnBrk="1" fontAlgn="base" hangingPunct="1">
        <a:spcBef>
          <a:spcPct val="0"/>
        </a:spcBef>
        <a:spcAft>
          <a:spcPct val="0"/>
        </a:spcAft>
        <a:defRPr sz="4300">
          <a:solidFill>
            <a:srgbClr val="006B8D"/>
          </a:solidFill>
          <a:latin typeface="Gill Sans MT" pitchFamily="34" charset="0"/>
        </a:defRPr>
      </a:lvl6pPr>
      <a:lvl7pPr marL="914400" algn="l" rtl="0" eaLnBrk="1" fontAlgn="base" hangingPunct="1">
        <a:spcBef>
          <a:spcPct val="0"/>
        </a:spcBef>
        <a:spcAft>
          <a:spcPct val="0"/>
        </a:spcAft>
        <a:defRPr sz="4300">
          <a:solidFill>
            <a:srgbClr val="006B8D"/>
          </a:solidFill>
          <a:latin typeface="Gill Sans MT" pitchFamily="34" charset="0"/>
        </a:defRPr>
      </a:lvl7pPr>
      <a:lvl8pPr marL="1371600" algn="l" rtl="0" eaLnBrk="1" fontAlgn="base" hangingPunct="1">
        <a:spcBef>
          <a:spcPct val="0"/>
        </a:spcBef>
        <a:spcAft>
          <a:spcPct val="0"/>
        </a:spcAft>
        <a:defRPr sz="4300">
          <a:solidFill>
            <a:srgbClr val="006B8D"/>
          </a:solidFill>
          <a:latin typeface="Gill Sans MT" pitchFamily="34" charset="0"/>
        </a:defRPr>
      </a:lvl8pPr>
      <a:lvl9pPr marL="1828800" algn="l" rtl="0" eaLnBrk="1" fontAlgn="base" hangingPunct="1">
        <a:spcBef>
          <a:spcPct val="0"/>
        </a:spcBef>
        <a:spcAft>
          <a:spcPct val="0"/>
        </a:spcAft>
        <a:defRPr sz="4300">
          <a:solidFill>
            <a:srgbClr val="006B8D"/>
          </a:solidFill>
          <a:latin typeface="Gill Sans MT" pitchFamily="34" charset="0"/>
        </a:defRPr>
      </a:lvl9pPr>
      <a:extLst/>
    </p:titleStyle>
    <p:bodyStyle>
      <a:lvl1pPr marL="365125" indent="-282575" algn="l" rtl="0" eaLnBrk="1" fontAlgn="base" hangingPunct="1">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1" fontAlgn="base" hangingPunct="1">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1" fontAlgn="base" hangingPunct="1">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1" fontAlgn="base" hangingPunct="1">
        <a:spcBef>
          <a:spcPct val="20000"/>
        </a:spcBef>
        <a:spcAft>
          <a:spcPct val="0"/>
        </a:spcAft>
        <a:buClr>
          <a:srgbClr val="0BD0D9"/>
        </a:buClr>
        <a:buFont typeface="Wingdings 2" pitchFamily="18" charset="2"/>
        <a:buChar char=""/>
        <a:defRPr sz="2000" kern="1200">
          <a:solidFill>
            <a:schemeClr val="tx1"/>
          </a:solidFill>
          <a:latin typeface="+mn-lt"/>
          <a:ea typeface="+mn-ea"/>
          <a:cs typeface="+mn-cs"/>
        </a:defRPr>
      </a:lvl4pPr>
      <a:lvl5pPr marL="1296988" indent="-182563" algn="l" rtl="0" eaLnBrk="1" fontAlgn="base" hangingPunct="1">
        <a:spcBef>
          <a:spcPct val="20000"/>
        </a:spcBef>
        <a:spcAft>
          <a:spcPct val="0"/>
        </a:spcAft>
        <a:buClr>
          <a:srgbClr val="10CF9B"/>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alpha val="77000"/>
          </a:schemeClr>
        </a:solidFill>
        <a:effectLst/>
      </p:bgPr>
    </p:bg>
    <p:spTree>
      <p:nvGrpSpPr>
        <p:cNvPr id="1" name=""/>
        <p:cNvGrpSpPr/>
        <p:nvPr/>
      </p:nvGrpSpPr>
      <p:grpSpPr>
        <a:xfrm>
          <a:off x="0" y="0"/>
          <a:ext cx="0" cy="0"/>
          <a:chOff x="0" y="0"/>
          <a:chExt cx="0" cy="0"/>
        </a:xfrm>
      </p:grpSpPr>
      <p:sp>
        <p:nvSpPr>
          <p:cNvPr id="2050" name="Footer Placeholder 4"/>
          <p:cNvSpPr>
            <a:spLocks noGrp="1"/>
          </p:cNvSpPr>
          <p:nvPr>
            <p:ph type="ftr" sz="quarter" idx="11"/>
          </p:nvPr>
        </p:nvSpPr>
        <p:spPr/>
        <p:txBody>
          <a:bodyPr/>
          <a:lstStyle/>
          <a:p>
            <a:pPr>
              <a:defRPr/>
            </a:pPr>
            <a:r>
              <a:rPr lang="en-US" dirty="0" smtClean="0"/>
              <a:t>AFRALTI</a:t>
            </a:r>
            <a:endParaRPr lang="en-US" dirty="0"/>
          </a:p>
        </p:txBody>
      </p:sp>
      <p:sp>
        <p:nvSpPr>
          <p:cNvPr id="2051" name="Slide Number Placeholder 5"/>
          <p:cNvSpPr>
            <a:spLocks noGrp="1"/>
          </p:cNvSpPr>
          <p:nvPr>
            <p:ph type="sldNum" sz="quarter" idx="12"/>
          </p:nvPr>
        </p:nvSpPr>
        <p:spPr/>
        <p:txBody>
          <a:bodyPr/>
          <a:lstStyle/>
          <a:p>
            <a:pPr>
              <a:defRPr/>
            </a:pPr>
            <a:fld id="{EF28E323-3718-4B37-874F-B348D7314DE9}" type="slidenum">
              <a:rPr lang="en-US" smtClean="0"/>
              <a:pPr>
                <a:defRPr/>
              </a:pPr>
              <a:t>1</a:t>
            </a:fld>
            <a:endParaRPr lang="en-US" dirty="0" smtClean="0"/>
          </a:p>
        </p:txBody>
      </p:sp>
      <p:sp>
        <p:nvSpPr>
          <p:cNvPr id="2052" name="Rectangle 2"/>
          <p:cNvSpPr>
            <a:spLocks noGrp="1" noChangeArrowheads="1"/>
          </p:cNvSpPr>
          <p:nvPr>
            <p:ph type="ctrTitle"/>
          </p:nvPr>
        </p:nvSpPr>
        <p:spPr>
          <a:xfrm>
            <a:off x="1295400" y="2057400"/>
            <a:ext cx="7848600" cy="2286000"/>
          </a:xfrm>
        </p:spPr>
        <p:txBody>
          <a:bodyPr>
            <a:noAutofit/>
          </a:bodyPr>
          <a:lstStyle/>
          <a:p>
            <a:r>
              <a:rPr lang="en-US" sz="4000" b="1" dirty="0" smtClean="0"/>
              <a:t/>
            </a:r>
            <a:br>
              <a:rPr lang="en-US" sz="4000" b="1" dirty="0" smtClean="0"/>
            </a:br>
            <a:r>
              <a:rPr lang="en-US" sz="4000" b="1" dirty="0" smtClean="0"/>
              <a:t>The Impact of the Mobile Money Revolution in Africa </a:t>
            </a:r>
            <a:r>
              <a:rPr lang="en-US" sz="8000" b="1" dirty="0" smtClean="0"/>
              <a:t> </a:t>
            </a:r>
          </a:p>
        </p:txBody>
      </p:sp>
      <p:sp>
        <p:nvSpPr>
          <p:cNvPr id="23554" name="AutoShape 2" descr="https://www.duosecurity.com/static/images/blog/internet-of-things.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ransition>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smtClean="0">
                <a:solidFill>
                  <a:schemeClr val="tx2">
                    <a:lumMod val="50000"/>
                  </a:schemeClr>
                </a:solidFill>
              </a:rPr>
              <a:t>Objectives</a:t>
            </a:r>
            <a:endParaRPr lang="en-US" dirty="0">
              <a:solidFill>
                <a:schemeClr val="tx2">
                  <a:lumMod val="50000"/>
                </a:schemeClr>
              </a:solidFill>
            </a:endParaRPr>
          </a:p>
        </p:txBody>
      </p:sp>
      <p:sp>
        <p:nvSpPr>
          <p:cNvPr id="3" name="Content Placeholder 2"/>
          <p:cNvSpPr>
            <a:spLocks noGrp="1"/>
          </p:cNvSpPr>
          <p:nvPr>
            <p:ph idx="1"/>
          </p:nvPr>
        </p:nvSpPr>
        <p:spPr>
          <a:xfrm>
            <a:off x="990600" y="1412776"/>
            <a:ext cx="7929176" cy="4968552"/>
          </a:xfrm>
        </p:spPr>
        <p:txBody>
          <a:bodyPr/>
          <a:lstStyle/>
          <a:p>
            <a:r>
              <a:rPr lang="en-US" sz="4400" dirty="0" smtClean="0"/>
              <a:t>Growth of the Industry</a:t>
            </a:r>
          </a:p>
          <a:p>
            <a:r>
              <a:rPr lang="en-US" sz="4400" dirty="0" smtClean="0"/>
              <a:t>Mobile money services</a:t>
            </a:r>
          </a:p>
          <a:p>
            <a:r>
              <a:rPr lang="en-US" sz="4400" dirty="0" smtClean="0"/>
              <a:t>Impact on the society</a:t>
            </a:r>
          </a:p>
          <a:p>
            <a:r>
              <a:rPr lang="en-US" sz="4400" dirty="0" smtClean="0"/>
              <a:t>Regulatory issues</a:t>
            </a:r>
          </a:p>
          <a:p>
            <a:endParaRPr lang="en-US" sz="2400"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2</a:t>
            </a:fld>
            <a:endParaRPr lang="en-GB" dirty="0"/>
          </a:p>
        </p:txBody>
      </p:sp>
    </p:spTree>
  </p:cSld>
  <p:clrMapOvr>
    <a:masterClrMapping/>
  </p:clrMapOvr>
  <p:transition>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Mobile Money services in the world</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3</a:t>
            </a:fld>
            <a:endParaRPr lang="en-GB"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1350185" y="1412876"/>
            <a:ext cx="6727015" cy="4496188"/>
          </a:xfrm>
          <a:prstGeom prst="rect">
            <a:avLst/>
          </a:prstGeom>
          <a:noFill/>
          <a:ln w="9525">
            <a:noFill/>
            <a:miter lim="800000"/>
            <a:headEnd/>
            <a:tailEnd/>
          </a:ln>
        </p:spPr>
      </p:pic>
      <p:sp>
        <p:nvSpPr>
          <p:cNvPr id="6" name="Rectangle 5"/>
          <p:cNvSpPr/>
          <p:nvPr/>
        </p:nvSpPr>
        <p:spPr>
          <a:xfrm>
            <a:off x="1066800" y="6019800"/>
            <a:ext cx="8077200" cy="646331"/>
          </a:xfrm>
          <a:prstGeom prst="rect">
            <a:avLst/>
          </a:prstGeom>
        </p:spPr>
        <p:txBody>
          <a:bodyPr wrap="square">
            <a:spAutoFit/>
          </a:bodyPr>
          <a:lstStyle/>
          <a:p>
            <a:r>
              <a:rPr lang="en-US" dirty="0" smtClean="0">
                <a:solidFill>
                  <a:schemeClr val="tx1">
                    <a:lumMod val="50000"/>
                  </a:schemeClr>
                </a:solidFill>
              </a:rPr>
              <a:t>With 255 services in 89 countries as of December 2014, mobile money is now available in 61% of developing markets worldwide</a:t>
            </a:r>
            <a:endParaRPr lang="en-US" dirty="0">
              <a:solidFill>
                <a:schemeClr val="tx1">
                  <a:lumMod val="50000"/>
                </a:schemeClr>
              </a:solidFill>
            </a:endParaRPr>
          </a:p>
        </p:txBody>
      </p:sp>
    </p:spTree>
  </p:cSld>
  <p:clrMapOvr>
    <a:masterClrMapping/>
  </p:clrMapOvr>
  <p:transition>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Mobile Access</a:t>
            </a:r>
            <a:endParaRPr lang="en-US" dirty="0"/>
          </a:p>
        </p:txBody>
      </p:sp>
      <p:sp>
        <p:nvSpPr>
          <p:cNvPr id="3" name="Content Placeholder 2"/>
          <p:cNvSpPr>
            <a:spLocks noGrp="1"/>
          </p:cNvSpPr>
          <p:nvPr>
            <p:ph idx="1"/>
          </p:nvPr>
        </p:nvSpPr>
        <p:spPr/>
        <p:txBody>
          <a:bodyPr/>
          <a:lstStyle/>
          <a:p>
            <a:r>
              <a:rPr lang="en-US" dirty="0" smtClean="0"/>
              <a:t>As a result of fixed-line limitations, mobile services still represent more than 90% of all telephone lines in service in Africa. </a:t>
            </a:r>
          </a:p>
          <a:p>
            <a:endParaRPr lang="en-US" dirty="0" smtClean="0"/>
          </a:p>
          <a:p>
            <a:r>
              <a:rPr lang="en-US" dirty="0" smtClean="0"/>
              <a:t>The popularity of cheaper prepaid services, which in some markets account for up to 98% of all mobile subscribers</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4</a:t>
            </a:fld>
            <a:endParaRPr lang="en-GB" dirty="0"/>
          </a:p>
        </p:txBody>
      </p:sp>
      <p:sp>
        <p:nvSpPr>
          <p:cNvPr id="5" name="Rectangle 4"/>
          <p:cNvSpPr/>
          <p:nvPr/>
        </p:nvSpPr>
        <p:spPr>
          <a:xfrm>
            <a:off x="1600200" y="6488668"/>
            <a:ext cx="3288080" cy="369332"/>
          </a:xfrm>
          <a:prstGeom prst="rect">
            <a:avLst/>
          </a:prstGeom>
        </p:spPr>
        <p:txBody>
          <a:bodyPr wrap="none">
            <a:spAutoFit/>
          </a:bodyPr>
          <a:lstStyle/>
          <a:p>
            <a:r>
              <a:rPr lang="en-US" dirty="0" err="1" smtClean="0"/>
              <a:t>Source:internetworldstats.com</a:t>
            </a:r>
            <a:endParaRPr lang="en-US" dirty="0"/>
          </a:p>
        </p:txBody>
      </p:sp>
    </p:spTree>
  </p:cSld>
  <p:clrMapOvr>
    <a:masterClrMapping/>
  </p:clrMapOvr>
  <p:transition>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Mobile  Growth</a:t>
            </a:r>
            <a:endParaRPr lang="en-US" dirty="0"/>
          </a:p>
        </p:txBody>
      </p:sp>
      <p:sp>
        <p:nvSpPr>
          <p:cNvPr id="3" name="Content Placeholder 2"/>
          <p:cNvSpPr>
            <a:spLocks noGrp="1"/>
          </p:cNvSpPr>
          <p:nvPr>
            <p:ph idx="1"/>
          </p:nvPr>
        </p:nvSpPr>
        <p:spPr/>
        <p:txBody>
          <a:bodyPr/>
          <a:lstStyle/>
          <a:p>
            <a:r>
              <a:rPr lang="en-US" dirty="0" smtClean="0"/>
              <a:t>Sub-Saharan Africa (SSA) has been the fastest growing region over the last five years in terms of both unique subscribers and connections (i.e. SIM cards), with the unique subscriber base growing at a compound annual growth rate (CAGR) of 17% per annum over the period. </a:t>
            </a:r>
          </a:p>
          <a:p>
            <a:r>
              <a:rPr lang="en-US" dirty="0" smtClean="0"/>
              <a:t>By mid-2014, there were 329 million unique subscribers, equivalent to a penetration rate of 38%. </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5</a:t>
            </a:fld>
            <a:endParaRPr lang="en-GB" dirty="0"/>
          </a:p>
        </p:txBody>
      </p:sp>
    </p:spTree>
  </p:cSld>
  <p:clrMapOvr>
    <a:masterClrMapping/>
  </p:clrMapOvr>
  <p:transition>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Growth of the Industry</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6</a:t>
            </a:fld>
            <a:endParaRPr lang="en-GB" dirty="0"/>
          </a:p>
        </p:txBody>
      </p:sp>
      <p:pic>
        <p:nvPicPr>
          <p:cNvPr id="6146" name="Picture 2"/>
          <p:cNvPicPr>
            <a:picLocks noGrp="1" noChangeAspect="1" noChangeArrowheads="1"/>
          </p:cNvPicPr>
          <p:nvPr>
            <p:ph idx="1"/>
          </p:nvPr>
        </p:nvPicPr>
        <p:blipFill>
          <a:blip r:embed="rId2" cstate="print"/>
          <a:srcRect/>
          <a:stretch>
            <a:fillRect/>
          </a:stretch>
        </p:blipFill>
        <p:spPr bwMode="auto">
          <a:xfrm>
            <a:off x="1214438" y="1962124"/>
            <a:ext cx="7705725" cy="4286276"/>
          </a:xfrm>
          <a:prstGeom prst="rect">
            <a:avLst/>
          </a:prstGeom>
          <a:noFill/>
          <a:ln w="9525">
            <a:noFill/>
            <a:miter lim="800000"/>
            <a:headEnd/>
            <a:tailEnd/>
          </a:ln>
        </p:spPr>
      </p:pic>
      <p:sp>
        <p:nvSpPr>
          <p:cNvPr id="6" name="Rectangle 5"/>
          <p:cNvSpPr/>
          <p:nvPr/>
        </p:nvSpPr>
        <p:spPr>
          <a:xfrm>
            <a:off x="1371600" y="1600200"/>
            <a:ext cx="6712158" cy="369332"/>
          </a:xfrm>
          <a:prstGeom prst="rect">
            <a:avLst/>
          </a:prstGeom>
        </p:spPr>
        <p:txBody>
          <a:bodyPr wrap="none">
            <a:spAutoFit/>
          </a:bodyPr>
          <a:lstStyle/>
          <a:p>
            <a:r>
              <a:rPr lang="en-US" dirty="0" smtClean="0"/>
              <a:t>Unique subscribers and penetration rates in Sub-Saharan Africa</a:t>
            </a:r>
            <a:endParaRPr lang="en-US" dirty="0"/>
          </a:p>
        </p:txBody>
      </p:sp>
    </p:spTree>
  </p:cSld>
  <p:clrMapOvr>
    <a:masterClrMapping/>
  </p:clrMapOvr>
  <p:transition>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Mobile Services</a:t>
            </a:r>
            <a:endParaRPr lang="en-US" dirty="0"/>
          </a:p>
        </p:txBody>
      </p:sp>
      <p:sp>
        <p:nvSpPr>
          <p:cNvPr id="3" name="Content Placeholder 2"/>
          <p:cNvSpPr>
            <a:spLocks noGrp="1"/>
          </p:cNvSpPr>
          <p:nvPr>
            <p:ph idx="1"/>
          </p:nvPr>
        </p:nvSpPr>
        <p:spPr>
          <a:xfrm>
            <a:off x="1219200" y="1219200"/>
            <a:ext cx="7704856" cy="4968552"/>
          </a:xfrm>
        </p:spPr>
        <p:txBody>
          <a:bodyPr/>
          <a:lstStyle/>
          <a:p>
            <a:r>
              <a:rPr lang="en-US" dirty="0" smtClean="0"/>
              <a:t>Consumers, governments and businesses across SSA are rapidly adopting mobile not only as basic communication tool but also to access information and a growing range of new applications and services.</a:t>
            </a:r>
          </a:p>
          <a:p>
            <a:r>
              <a:rPr lang="en-US" dirty="0" smtClean="0"/>
              <a:t>Mobile money services are a clear success story for the industry, with mobile money bringing financial services to millions of previously unbanked citizens across the region,  driving economic growth and promoting financial inclusion.</a:t>
            </a:r>
          </a:p>
          <a:p>
            <a:endParaRPr lang="en-US" dirty="0" smtClean="0"/>
          </a:p>
          <a:p>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7</a:t>
            </a:fld>
            <a:endParaRPr lang="en-GB" dirty="0"/>
          </a:p>
        </p:txBody>
      </p:sp>
    </p:spTree>
  </p:cSld>
  <p:clrMapOvr>
    <a:masterClrMapping/>
  </p:clrMapOvr>
  <p:transition>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066800" y="152400"/>
            <a:ext cx="7772400" cy="914400"/>
          </a:xfrm>
          <a:prstGeom prst="rect">
            <a:avLst/>
          </a:prstGeom>
          <a:solidFill>
            <a:srgbClr val="0066A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b="1" dirty="0" smtClean="0">
                <a:solidFill>
                  <a:schemeClr val="bg1"/>
                </a:solidFill>
                <a:effectLst>
                  <a:outerShdw blurRad="38100" dist="38100" dir="2700000" algn="tl">
                    <a:srgbClr val="000000">
                      <a:alpha val="43137"/>
                    </a:srgbClr>
                  </a:outerShdw>
                </a:effectLst>
              </a:rPr>
              <a:t>Enablers of Mobile Money		</a:t>
            </a:r>
            <a:endParaRPr lang="en-US" sz="2800" b="1" dirty="0">
              <a:solidFill>
                <a:schemeClr val="bg1"/>
              </a:solidFill>
              <a:effectLst>
                <a:outerShdw blurRad="38100" dist="38100" dir="2700000" algn="tl">
                  <a:srgbClr val="000000">
                    <a:alpha val="43137"/>
                  </a:srgbClr>
                </a:outerShdw>
              </a:effectLst>
            </a:endParaRPr>
          </a:p>
        </p:txBody>
      </p:sp>
      <p:sp>
        <p:nvSpPr>
          <p:cNvPr id="14" name="Subtitle 2"/>
          <p:cNvSpPr txBox="1">
            <a:spLocks/>
          </p:cNvSpPr>
          <p:nvPr/>
        </p:nvSpPr>
        <p:spPr>
          <a:xfrm>
            <a:off x="1143000" y="1143000"/>
            <a:ext cx="7696200" cy="5638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400" b="1" dirty="0" smtClean="0">
                <a:effectLst>
                  <a:outerShdw blurRad="38100" dist="38100" dir="2700000" algn="tl">
                    <a:srgbClr val="000000">
                      <a:alpha val="43137"/>
                    </a:srgbClr>
                  </a:outerShdw>
                </a:effectLst>
              </a:rPr>
              <a:t>Conducive Environment</a:t>
            </a:r>
          </a:p>
          <a:p>
            <a:pPr marL="0" indent="0">
              <a:buNone/>
            </a:pPr>
            <a:r>
              <a:rPr lang="en-US" sz="2400" dirty="0">
                <a:effectLst>
                  <a:outerShdw blurRad="38100" dist="38100" dir="2700000" algn="tl">
                    <a:srgbClr val="000000">
                      <a:alpha val="43137"/>
                    </a:srgbClr>
                  </a:outerShdw>
                </a:effectLst>
              </a:rPr>
              <a:t>	</a:t>
            </a:r>
            <a:r>
              <a:rPr lang="en-US" sz="2400" dirty="0" smtClean="0">
                <a:effectLst>
                  <a:outerShdw blurRad="38100" dist="38100" dir="2700000" algn="tl">
                    <a:srgbClr val="000000">
                      <a:alpha val="43137"/>
                    </a:srgbClr>
                  </a:outerShdw>
                </a:effectLst>
              </a:rPr>
              <a:t>Substantial mobile penetration</a:t>
            </a:r>
          </a:p>
          <a:p>
            <a:pPr marL="0" indent="0">
              <a:buNone/>
            </a:pPr>
            <a:r>
              <a:rPr lang="en-US" sz="2400" dirty="0">
                <a:effectLst>
                  <a:outerShdw blurRad="38100" dist="38100" dir="2700000" algn="tl">
                    <a:srgbClr val="000000">
                      <a:alpha val="43137"/>
                    </a:srgbClr>
                  </a:outerShdw>
                </a:effectLst>
              </a:rPr>
              <a:t>	</a:t>
            </a:r>
            <a:r>
              <a:rPr lang="en-US" sz="2400" dirty="0" smtClean="0">
                <a:effectLst>
                  <a:outerShdw blurRad="38100" dist="38100" dir="2700000" algn="tl">
                    <a:srgbClr val="000000">
                      <a:alpha val="43137"/>
                    </a:srgbClr>
                  </a:outerShdw>
                </a:effectLst>
              </a:rPr>
              <a:t>Increasing ICT knowledgeable population</a:t>
            </a:r>
          </a:p>
          <a:p>
            <a:pPr marL="0" indent="0">
              <a:buNone/>
            </a:pPr>
            <a:r>
              <a:rPr lang="en-US" sz="2400" dirty="0">
                <a:effectLst>
                  <a:outerShdw blurRad="38100" dist="38100" dir="2700000" algn="tl">
                    <a:srgbClr val="000000">
                      <a:alpha val="43137"/>
                    </a:srgbClr>
                  </a:outerShdw>
                </a:effectLst>
              </a:rPr>
              <a:t>	</a:t>
            </a:r>
            <a:r>
              <a:rPr lang="en-US" sz="2400" dirty="0" smtClean="0">
                <a:effectLst>
                  <a:outerShdw blurRad="38100" dist="38100" dir="2700000" algn="tl">
                    <a:srgbClr val="000000">
                      <a:alpha val="43137"/>
                    </a:srgbClr>
                  </a:outerShdw>
                </a:effectLst>
              </a:rPr>
              <a:t>Strong demand for domestic fund transfers</a:t>
            </a:r>
          </a:p>
          <a:p>
            <a:r>
              <a:rPr lang="en-US" sz="2400" b="1" dirty="0" smtClean="0">
                <a:effectLst>
                  <a:outerShdw blurRad="38100" dist="38100" dir="2700000" algn="tl">
                    <a:srgbClr val="000000">
                      <a:alpha val="43137"/>
                    </a:srgbClr>
                  </a:outerShdw>
                </a:effectLst>
              </a:rPr>
              <a:t>Shift in customer preference for convenience</a:t>
            </a:r>
          </a:p>
          <a:p>
            <a:r>
              <a:rPr lang="en-US" sz="2400" b="1" dirty="0" smtClean="0">
                <a:effectLst>
                  <a:outerShdw blurRad="38100" dist="38100" dir="2700000" algn="tl">
                    <a:srgbClr val="000000">
                      <a:alpha val="43137"/>
                    </a:srgbClr>
                  </a:outerShdw>
                </a:effectLst>
              </a:rPr>
              <a:t>Reach difficulties for financial services</a:t>
            </a:r>
          </a:p>
          <a:p>
            <a:pPr marL="0" indent="0">
              <a:buNone/>
            </a:pPr>
            <a:r>
              <a:rPr lang="en-US" sz="2400" dirty="0" smtClean="0">
                <a:effectLst>
                  <a:outerShdw blurRad="38100" dist="38100" dir="2700000" algn="tl">
                    <a:srgbClr val="000000">
                      <a:alpha val="43137"/>
                    </a:srgbClr>
                  </a:outerShdw>
                </a:effectLst>
              </a:rPr>
              <a:t>	Spread of locations and working hour restrictions</a:t>
            </a:r>
          </a:p>
          <a:p>
            <a:r>
              <a:rPr lang="en-US" sz="2400" b="1" dirty="0" smtClean="0">
                <a:effectLst>
                  <a:outerShdw blurRad="38100" dist="38100" dir="2700000" algn="tl">
                    <a:srgbClr val="000000">
                      <a:alpha val="43137"/>
                    </a:srgbClr>
                  </a:outerShdw>
                </a:effectLst>
              </a:rPr>
              <a:t>Less / no medium available for short term storage of funds</a:t>
            </a:r>
          </a:p>
          <a:p>
            <a:pPr marL="0" indent="0">
              <a:buNone/>
            </a:pPr>
            <a:r>
              <a:rPr lang="en-US" sz="2400" dirty="0" smtClean="0">
                <a:effectLst>
                  <a:outerShdw blurRad="38100" dist="38100" dir="2700000" algn="tl">
                    <a:srgbClr val="000000">
                      <a:alpha val="43137"/>
                    </a:srgbClr>
                  </a:outerShdw>
                </a:effectLst>
              </a:rPr>
              <a:t>	Banks discourage low balances</a:t>
            </a:r>
          </a:p>
          <a:p>
            <a:r>
              <a:rPr lang="en-US" sz="2400" b="1" dirty="0" smtClean="0">
                <a:effectLst>
                  <a:outerShdw blurRad="38100" dist="38100" dir="2700000" algn="tl">
                    <a:srgbClr val="000000">
                      <a:alpha val="43137"/>
                    </a:srgbClr>
                  </a:outerShdw>
                </a:effectLst>
              </a:rPr>
              <a:t>Low service quality of existing alternatives</a:t>
            </a:r>
          </a:p>
          <a:p>
            <a:endParaRPr lang="en-US" sz="2400" dirty="0" smtClean="0">
              <a:effectLst>
                <a:outerShdw blurRad="38100" dist="38100" dir="2700000" algn="tl">
                  <a:srgbClr val="000000">
                    <a:alpha val="43137"/>
                  </a:srgbClr>
                </a:outerShdw>
              </a:effectLst>
            </a:endParaRPr>
          </a:p>
          <a:p>
            <a:endParaRPr lang="en-US" sz="2400" dirty="0" smtClean="0">
              <a:effectLst>
                <a:outerShdw blurRad="38100" dist="38100" dir="2700000" algn="tl">
                  <a:srgbClr val="000000">
                    <a:alpha val="43137"/>
                  </a:srgbClr>
                </a:outerShdw>
              </a:effectLst>
            </a:endParaRPr>
          </a:p>
          <a:p>
            <a:endParaRPr lang="en-US" sz="2400" dirty="0" smtClean="0">
              <a:effectLst>
                <a:outerShdw blurRad="38100" dist="38100" dir="2700000" algn="tl">
                  <a:srgbClr val="000000">
                    <a:alpha val="43137"/>
                  </a:srgbClr>
                </a:outerShdw>
              </a:effectLst>
            </a:endParaRPr>
          </a:p>
          <a:p>
            <a:endParaRPr lang="en-US" sz="2400" dirty="0">
              <a:effectLst>
                <a:outerShdw blurRad="38100" dist="38100" dir="2700000" algn="tl">
                  <a:srgbClr val="000000">
                    <a:alpha val="43137"/>
                  </a:srgbClr>
                </a:outerShdw>
              </a:effectLst>
            </a:endParaRPr>
          </a:p>
        </p:txBody>
      </p:sp>
      <p:sp>
        <p:nvSpPr>
          <p:cNvPr id="2" name="AutoShape 8" descr="data:image/jpeg;base64,/9j/4AAQSkZJRgABAQAAAQABAAD/2wCEAAkGBxQTEhQUEhQVFRUXFxYVFBUVFxQVFBgXFBUXFhQUGBQYHCggGBolHBUUITEiJSktLi4uFx8zODMsNygtLisBCgoKDg0OGxAQGywlICQuLCwsLCwsLCwsLCwsLCwsLCwsLCwsLCwsLCwsLCwsLCwsLCwsLCwsLCwsLCwsLCwsLP/AABEIAM8A8wMBIgACEQEDEQH/xAAcAAACAgMBAQAAAAAAAAAAAAAFBgMEAAIHAQj/xABEEAACAQIEAwcBBQUGBAYDAAABAgMAEQQFEiEGMUETIlFhcYGRMhRCUqGxB2LB0eEjM3KCkvAWJFOydJOio8LSFTRD/8QAGgEAAgMBAQAAAAAAAAAAAAAAAgMBBAUABv/EACsRAAICAQQBBAEEAgMAAAAAAAABAhEDBBIhMUEFEyJRcRQyYZFCoVKBsf/aAAwDAQACEQMRAD8A6DPlYN7M497j4obicHMm4748ib/H8qYXO5961rzOPX5YvnksuCFeHH+Z+asHM7fe/Or2aZQsoJHdfow/iOtJow8iSkTCwB2HMN5+laEfUIONsH2+RlhleTcEgePj6Vdjww8z6k1RwmIBFEYpKzc2tyZHw6QagkbjDL+EfFeNgUP3RUyGtiar+9k+2TSKxy9Pw/m386rz5Up+ksvoSR8Gr4kFb0Db8knMuMMTi8O6InJr2kNym33eezeR86G4fi6VNsQhA/GhLL6kcx+ddXx2DWVGRxdSN/4EeBrgvG0GIweKMZa6HvRmwsy/zHWtPSLFmXttci57lydyyLNVxMCSo2oEWJBvuNjVxh51z79mcjQRnXykOth0Um3L2Aroum+43FZuZKGRqLsYuuSuUrx1NT2rwrS1kJoSs7yCdp+3gm0NpClWGpLAk8rgjn41WtmS/wDRb/zF/iafDHXnYCtDH6lkhGhTxJsTsqyad5VlxTglfojTVpUnmxJ5npThEpHjUiQVI1lFVc+plmdyCjBR6BueY/sYXfc2BNhck+QHU1xDEcU9nK0ijtZGOpndjZb8kUdANh7V3CeHXz5dBXO+LeDlWX7TFEJN7yRfiH4l/e8utXPTM8Iyal2/IOVNovLM2Ny8swKM6EjfkR9JB9QDTDwjj2lw0Tm9yik+tt6Vf+IdcfY4eGTtCNIBjZFXpdmIAAFN/DeXdhBHHz0qAT4261b9TlHYl5F4k7CWLc6Duap4WYKQGaxPIX3NeZ/ixHExJ6bep2Fc+hilne6XFj9Zvt79TWIsKn8m6otx6OrdoT4getbqtCsrxTBQspuQPqta/mRRhCDyN6rq7IZgv4mvd/E1sFrYJRWyODSx8TWVLorK7dI7gTX4omUlnwkix3NyCjMB4lAb/FzTFlmYpMivGwZWFwRSfw3ximMmkhEbLa5BNjcXt05GpsL/AMni9I/uZySB+CXmbDoGFz6g+Nej1Wghs3Q8FWGR3yPFDc7y0Sp+8N1PnV+Jtq3YVh/wWEzkuPz9oG7MLqlvZV5b+JPQVYwHEWIidPtITs3IW6XBQt9N78wTtfarf7QsqCSpiVG9irfrXMcdneInZo7bXsF077HY3/OtrR4MWTF1z5FZJNSPobDy3AqpneaJBE0jmyqLn+XrVDhTMO2w8b+Ki/keRHzegP7SmukCn6TPGGHS1zz/ACrPxYby7WE5cWW+DxPNI2KmZlVxaOK/dVL3BI/F/OnVDQzLbBRbwogrUnUT3TCiuCalfjvI1xEIJG6MGB9De3pTMDUGOW6MPKkxm48rsMT8tj0gCjmEx7R+a+HX2oJG+kkedEInvSnK3bGOPAdy/OYJiVR1Lr9SXs49VO9vPlRARDoaTo8li7YT6f7QAqG8jTFhJiNidqmbhfxF0wiIK27MVHrPjWrGludeCaNMXiQoNt6VeF80mxStLMNI1usaAEWVTpBN9yTY/NNEgvUSxAchTY5Vtaa5I2nlqikjvU9qy1CpUTRTXCgG9qsKlSrHQPizO1w0WxHaNsi+J8SPAUyO6bIoB8U4jtpRCD3V3k9ei+tv1qxgIwoAAsBS9gpLczdidTE8yx3Jozh56nJf7V0MqkE8Xj1jQsxAAFyT5UKyHGTzSGcu0UP/APOPbvD8b3/IUB4umYtFqVjCGvLpBPL6QQN9N9z6VnEWMGJwZXCuCQRcKbEgc18q2dBpIbN0ubKmWbukO+dcSNh4jIpVzsFBuLkmwW48aYsJiGZQTYEiuB8FwzPiYoJNYQN2pVgR9HhfzIrvGGNgKreo4ccGoxRONt9lwE1lRdpWVk7B1nK+HMoxEZf7PCI9RN5Z/qO55Rr09SKZ8FwuzSLJiZnlZSGVfojBHIhF5+96YsROiXuQLeO1BMRxnhEOntkJ8FOs/C3rfnqs+XiK/orKCQ0RiwrcigmRcQxYnV2TE6TZgVZSDzGzAGjQNZWSDi6kOT4AfGGF14ZxzNriuWZJleJntcrCvkNT/J2Fdfzsjsn9KT8rxKItyQBVjT6meO4x8nSgmrYa4fyxcPEsak2Fzcm5JYlmPyTQvjvBGbDOq/UBqX/EpuP0rzD8XQPIIkfUxvYgHTtzGrleruLxAYGuTnjyKcu+yKTVIpcH54JoEa+9rMOoYbEUzR4keNcpxmQTxyNJhGdbnUUsSh8aKcOZpi9ZXEKoAGxFwb+ho9RghK5wa/B0W1wdJSSt5G2PpQfD4u/Wrb4jums18DaFXHqwkNhcGpsPiCNmBHrV3sg4Pjfap8FZhpYA+tLXKQxs3wuIBq72wAuTaheLwDINUe48Oo9PGhGJxp+8f5U7Fp9/LYL/AIDycQEPYLqTr4+o/lTHDIHAI28jzpRyCDV3z7fzpojFRm2J7UQ0WTHWLDUIfpeplPnSaX0Qe9jWCIV4zW61R/8Ay8Wvs+0XX+HUNXxzpkIN9IhslzGcohKrc/p5mgD4VMQP7QBj0NhcHyplZgRQDER9lJt9JoJ7k0wo8qhcxOSBG0tsD9LD+VQYnByRb/UviP4inTFQCVLdelD8BvdH36b9RTVPnk6+BewuIV+dZiOGYJTq06W/GhKN/qFUuMsmlgPbYYjTzZSLgjxFuRFCMr42df72O4H1MjBreOxsa08GPK47sTETavkcOH+FxDKZWkaRtOldWnZb3PIC/T4plxmKEaFjsACfiquU4sSxq68mAI9DyoJ+0acrgprdRp/1EA/rSblmypTZ3EVwBF46xcnfhwhaM/SS1rjlflWU05Ng1WCJQBYIB+VZVpywp1sBtnPeKcy7LETJiUad+0YoHY9l2ZN0snLYbcuhpm4AziHE6kEKxsgBIAGmxvuCAPCtuP8AJI3xeHeVe45aJiLixN2TcejD3pgyHI8PhEPZLa+7Em5Pua2NPNTxJoRPsHZGmnMsUF5aISfXv/wtTwlJfBa9rNicRzWSTSh8ViAS/pcNTsBWD6hJPM6LGPoXONsV2eGkI52Nviua8O5C2KVWctMSNk5IL+XL3NdF4kwxxDrEu9G+G8ijwkIijHmxPMk7n0HgOlBo9RGEZNLm+A8kXSQu5PwBGpV8QdTKbpHHdI12IsSN35+Q8qbYcvjW2lFFuVgL/NWxWUOTNPI7kyEkjXRUM2FRtmUH1AqPMMwjhUvI6oo5liAPk1QwHE2GmbTHNGzeAYE/FSsc2rSIs8xWQId4yUPyvxQPNo5YV7wuPxDcU6q168kiDCxAIPQ0iWNP+BimxCynFbVbd9Lg9DzqXOsi7MmSEbfeUdPShuLlvEW8Bf43qu480Mu+Rmga4pc4oyXcSR8r98f/ACFFsqn1KKJOmpSD1qVJxfAK4AeTygAD2o/G21K8a9nIV8Dt6UwYeTakx7CmLOe4x4MfhpCT2cgMDC50hidSNb2Ip1hfakL9oh1Lh1H1nERaPUNcn4vTth9lHpWjminjgxKfLBHGWaGKAhDaSQiOM+DPtq9hc+1Ck4UwxgsFGu1+1H95rt9evnqv1pW/afPNiJezhVmWHd9PPU42AHkv/dRP9l+ExEcMvb6gpIMave427xt0HLatvQ4FjxJvtlfJK2NvB+OaXDoXN2F0c+LIxRj8rRLNINSHy5Uv8A/3Uv8A4ie3/mtTW63BrC1UEskoliD4sFZW9xY9KgzCLTIGFT4NbORU+aR3UVRXMPwO/wAiPGYcSREEX2rgWM4aMePMA+lmuLf9M72P/bX0JgN0FKGbZaoxQkt3tOm/kCSB/wCo1o6TVvDb+1/vwKlDdwGcmiCoqjkAAPaqvF+VnEYaSMbFl29RuPzFEcvG1ENFxSceZxnvOceKOXYLjpYY1inV1lQaXFuq7fnz96yuhS5DCxLNGpJ5kgXr2r/6rA+4i9jLmeZSmIRo5BcE9NiCDcEHoQetLX/B0rdx8XO0fIr3FJHgXC3/AEp5Ybn1rwLVXHq8mNbYsNwT7KOW5esSKiABVAAA6AVamfSDUh2qvMpPOle3kzNtf2EqRrluEsS55n9KIVpAtlHpWz12OO1KJEnbs9vXhpSxfF/YysmIhliQNZZiNUbAdbj6b+dMWCxySqGjYMp5FSCPkVZlhlFWwLFnjmMasM8gvEswDg8gXUqjH0Yj5rSTG4GZuwLRl+ii2oEfhI5MPLej3EOXieCSM8mUj36H5sa5Dw9k0aOk+InRAjXKk6W1oxuCSfEVsaGSlj2/QnIubOk5bmL4eRYJzqVjaGU/e/cf9/z601I165/nObriojFh4pZWP0uqlVVhuriRrDYgHanXKdfZJ2gAfSNYG41W3sfWqWuxRi7iHjb8lt0vzpLz/A9nrA5MCR79Kd6EcRYTXEfEbisqatX9D4vkX8mNlAphhNL+BFrUew1VVK2MkqAnEaaWVvaoUzdEQl2AA5kmr/FMOqPbn/WkfK+ABK2vEyPLuSFuQg35WFWsEMW5ubqgJN7eC5kAOPxn2og9hFdYL/eY/VJb8hXRANqqZfgUiQKihVAsANhQniPihMKyKVd2a5sg1EKv1MR4bjl40+TeedQX4F9dkOccIpLI0sbyRSN9TRtYEgWBZDdSbAC9ulURlWYRgqk0Ug6a0Kt8qSPyo9lPEEGIXVFIreNjuPUcwfWi8ZBp61WfCtv/AKDsjIFcKZScPAiMbtuXI5FmJZj8k0dIrxRWx5VnzyOUtzGpUgZFH36sY5e7W0EferbGtawNV4cRbCfZDgF2oFnK/wBoPU0xYUWW/vSvj5ry/wC/Gi/xRMewpgeVEEodhH2q12wHOpSIZcBrKEvnsINi42rKkimMMjgX960STVy2objMVrfSp7oO/mb/AKVahkrT0uljJbp/0BJ0WdNamtDLWpkrTUYxVIAux8hXpFRYZrip6xci2zaDKmJwysCGAIOxB5Uj4vADLsQksPdglYRzIPpBJsjgdNzaugkUE4qwImw8qHqpt5Ebg/NqsafI72vpgSQTUggef+7UO/4fw/aGTsY9ZNy2lbk+N7c6pcH4ntsNBKw74ABPmAUJ/WiWeZouHiMjAkCwsouSWIAA9yK6pRm4xO8clpIQOQqYGk85zi5f7qFIx4yvc/6Ev+tbQY3FQzwid0dJSUsqFdLaSym5Y3HdIp09Hl2tsFTjdDkKjxC3UjyrZDXsnKs1oaKGHSxI8DRjCih0S95vU/rRXDLWfDsfIqZyO6B6frW2AjsKjzFruB71dw62FSnc2yH+09k2FcN46zaX7a8iEqqnsVYcrpZmHy35V3HEjumkXhrAQTQSRzIrETS6wwB73aMeRrf9JirlIq5mD8jymLF4RMQ6mKWxvJGTG91JF7jmNuRpq4CaQ4cGRzJdm0MwGopeyk253G/vQzNCrlMDhhpFh2pTYRxeG3ItyA9TTnl+GCIqgWAAAt5U71TLFRUfIOJPstqK8ma36fNbjatVW5rz8vosoiL6RtufCxqpjJLnfnyq/i5Qgv1peixJkclQSB4Col/xQSXkIY7EBIj6WrmGMlmednWYotwAoAN7f4uXWm/iMYhl0pE59BekXWwbQVYN4EEH4NW8MXzL/olLgYcPjZAN5WP+kfoKp5ngjOLNPMP8L2/K1X8pyctYyGw8KacHgY05KPeoUmncSHQhR5FIALMxHiU3/WsrpoIrKLfP7/0gbIzk7KTpcHfqLfzrDFIv3b+hvRR5hc1r2gp6zTgD2CHxJHMEeoNYMYKLFhQ3H5er3K91vEcvcUxax+TqRdyrEXJHvRKkvA4loZBrO45jpY/rTlG4IBBuDuDVWeWOSTaJcXExqVOM867NOyj700vcjQc99tRHgOdNjUIXIIRiGxGgdqwALG52HgOQ9qdglGLuQuSsh4Wyv7Pho4iblV3PiTux+Samz/AiaCSM/eUj8tjRVVrWRL1yyvfuO28HA8qjzAzBou1Zg1r37l1NiDc2A2tXT+Ib6sITz7dL281a+/vWmIwUuFneSGIyxSHUyKVDI/IsAxAIO19+Y86lgws+Jmjklj7KOM61UkF2axAvp2UC56mtuWog8e6xG17hrh5V5iXspPlW6DaqOaSXsg9T6V5vLKk2Wo9g3CR1bnmCKSTbaomkCC5pL4kz7WSinbrbr5VVxQcnSHVbGbATdodfMHl6UYSud8P5rJEbFGaM87A3HmP5U94bFBhcGpni2M6RbYUr5pwdHJIZEeSF2+oxNpDdO8puCfO16Z1NSKKdhzyxcxdCnFME5HkUeGUhASSbszG7sfFmPOjSLWKtaYjFoguzAUM8jk90jkvoketZZwg8T0A5/FD8PmBlYiIbdW6D+vlRCKALvzPVjz/pSVbfH9hNV2UZME0pvKbL+Acz6n+VXY4gosoAA5AbCpCajWQGnQx0uCG7NrVXxeBSQWdQ3gSNx6HpVmso02CKeY4Boe8t2T8x6+VQJmwA3NOEiAixrmfHeQMGBRiIju6jr5X6Dxp2GEZTSbpHOXBdfjaAEjUTbqAxHyBXtKS5/h4+5qUadrW8Kytj9Bi+mV/ckOk2EZmYNipS9z9LKtv8qi3zXmR5vKmIbDyuJBp1K9rNYGxDAbe/rXPsfhJ/thaDU7SSExlDcnUSdPoN/K1dO4X4VMQMmIbXM+7W5DwW/UCp1rxwx0+/BMLsN/afCtdbn7p+LURSMDkAK3rAaTLCYtZvhXYXCnUOVhe/lUWQZ6Yz2ctwOhOxXyN+lNVqhxGFRxZ1DDzANBtp2g9/FMtxTA8qloEME8W8Juv/AE2O3+RunodvSrWXZvHIxS+mQc427sg/ynmPMXHnTU35FtBOvLVsKypII2SsCVIaDZ7xAmHQsFMh5WGyi/Ut4elTfglK+ghjMSsa6mIHh5nwpamzcEnT3m8v97UFillxj65D3RsAOQ/dUePnTHgsoAG40j8I5+5qtm+T2oako9gLGRSS7Fio6hblvmo4OGSPpVvW4FOcWHVeQArbXvax9bXH5b0UYOKqznk+hPORyjkG+Qa0CyxHcEe3+xTuRWMgPSoeP+SPcFrB50eTAE/FXJc4fSdCKT01E2/IVLj8kR917rdCOXxQN9UbaXFj08D6UD3RC+LB2P4uxFyrARnqAP5k3qPK1bEyKpYsTzJN7KOZqzm2DWZd9mHJuo/pV/8AZ/gCglZxvq0D0A1Ej1uPirUMsXG12c0khtwmHWNQiCwHL+Z86lNYK8JpXYojl5Uk5DO0WY4qEsSrhZ0uSbX7rgX6XApznfaknKf7fMppl+iJBDfoWJ1N8bD5q9p18JX9C5PkeQ1Cc6z6PDgarszGyoo1Ox8h/Gps1zBYImdzZVFz/vxrkeA4vZ8w1vHcOwjUb6kW9hYeu5/pTdHpPddy6InOlwdWybPUnuBqVl+pHGlxflceHnU+c4USRMCL7XFL6AHMI9GxETl7eDMugH3DH2NNxXal6vDHFk2xOxytWfPOccLETSadVtVxtfnv/GsrrOJwnePrWVy9VyJUM9lBfI+HosMXKL33JJNybXN9K/hHpRivJDz9TQbOeIIsOB2jbnZVALOx8FUbn2pNTzS+2Dwgzqr0Gkp8+xj96LDBV8Zn0sf8ig/maLcJ5y2JhDuoVtTqwBuLoxXY+1My6PJjjukiFkTfAfvWaqoZtjhFE8h5Kpb4F6VcLxLiyokbC6kYAjs5AzAH91gt/Y0OLSZMqbiiZTS7Hm9LXG3CcePit9EyXMMo5qfA25qfy5ivcr4shlcRktHJ/wBORSjbeAb6va9MKtehccmCV9MlNM4xlee5rFfDa5BIhKM0p1gWOxBcHVtb1romT5jiNCiWYu1t20otz491QKk4ly8bSgbjZvTofb+NUMJLalarVOfCVfgZCCqw20pPMk+pqli8KJQUPI862SWiOXQ37x9qpRuUhj4RvluWrGqgCwAsB4f1q3K9t6lqjmYOhtPOxt8VcxxV0IkxexfEcjSMmGhMoQ2ZtQRb9VB6kVHHxdoNsRFLD+8V1J/rW4HvagmW8QR4XBEsP7SIWkQ7N2l9wfUnn53qfhPioYyOTtUVWT6rfSQb2Ivy5GvR/ocTjVFX3JDvl+YpKoaNgynkQQRV4GkfgTD3aedRpjka0ajYEJcdpbxY338AKcmlA51iajEoTcYliMrRPVPMsAsqaTz6HqDU0WIDcjeparuNcMJM57iNUblG2I/2DTbw6P7FfO5/P+gqlxdl2pBKo7y7HzB/rVrhmS8CeVx8E0lRSY6TuIZJpfxPFuFR3RpkVkNmBYAg+9HyKE4zIIJG1PEjE9Sqk/NqtYdn+Yh34FbN+LftH9hgT2kj7FxukY5Fif4UycOZQuGhWNenM9STuSfMmrOEyuKL6EVfQAfpQjPeKFw7rGqNK9tTKlrqv4jf8h1q3fuL28SA65Za4nyX7TGq6ipVg6kWI1Ly1KdiPKlTCSxYeX/moUjl+7MFGh/MP0Pkd/WnHJc7ixKao2BHIjkwPUEcwfI1dxOXpILOqsPBgCPg0eDVS0/xkuCJQUgFwlhy5kxDAjtSNF+YjUWT53b/ADU1WrWGEKLDat35VSzZfcm5MZGNIX8RH3j61lWGXevaoDj3iPH9jDLIfuKzfANLGWYRIomxU/elKl3c7kC2rSvgo8BTVn+XCeKSJrgOGUkc9+tJk2WZh2RgIgdbaNZZ1JUi1ymnY+9ei9Oy4oxe58lTLFsh4d44XFM8fZ6DYlLkG4+OfL5or+zn/wDXJ8ZZj/7rUqZPwBi4XLpJCDa24c2B5+FdB4Wyg4aBY2YMwLFmAsCWYsdrnxpmu1GOWOouwYQaZU49b/ksR5xsPkW/jStnHGowaxxKnaNpBYE6QB62O5p44iyr7RC8WrTqFtVr23vypFzL9m7zNqfEXa1r9mBy5cjQ6HUY4Y6kyckG2HsUIsXg1lKhSyCRT1RrXBB8QetHOFcU0mGhdvqZFJ9SovS3huFMToWJ8QOyAClUj0sV5adWo222p0wGFEaKqiwAAA8hS/UM+OaSiTii12SYqIMpU8iCK58uK0uyHmpKn2ro9cq4py5o8xeRWsrqpK9NQ2v8AVj7Iz7fgtQbGPCz3pwwyWUAeFImQnVLGviw/mf0roAFKxxqychhqNxUhrRjToimKPFfB0WKBP0SWtrXmfAMPvD1pHyrh6aBmwvZuHlYBp1/u+yF7kN91rEix3ua7CWFahRWjh1uTHGhTgmVcvwqxRqiiwUAAeQFqWOKca0sqYSJiC/elYc0jGx36M3Ie9N2I2U2rjOYZ4+H7ZvpxUkh1hhuiC4TTfYrYDcbXNO0ONZJuUvBE20qQ5RxNl7KyEnDGwdSSez6B1vyXxHvT1hpQwBHWudcB4ubE4aT7SdQJKqzAC6kb+ovemPgiYmJkJv2TtEG8Qp7vvYge1N9RwLbvQOKTuhkxEQZSD1BFAOF30mSP8JuPQ8/9+dMdJWIxnYYosOXUeIOxrz8/Bchymh2FeEVkMgZQym4IBB8Qa2IokABeIs0GHiLkXPJVHNmOyqPeuQzYXHLjhIVctIyklb9npNrqTysBcb107jDLZpDDJCFYxOX0NsGBUrYHod9qoricXLZUw/ZHq8pQgeiox1flW/oHihj3N8lfJbdFLO8IInSXDHTiWIUKOUo6h16gD73Sn7CXKi/OwvQbJeHxGxkcmSU7F2te34VHJR5CmFFqjr9RHLL4h440uTYCocSdqsHaqUjajWbPhV9jUQCKsq2ErylUFZvINzUZSpn5mopGtT03YJC5AqpJmUa83Ue4FKHEubS4mf7HhWK2sZ5V+4D9wH8RrfCfs6w3OQPITzLuxP61oRwwjFPIxbf0NsWYxt9LA+hFWkINJOI/Z7hxvCXhccmjdgfi9jW/C2dSJK2ExR/tV3R+QlTow8/EVEsMZRbxuyLfkdwKkFRxmpBVFjD2gOcZWkznUN7bHqPQ0eqna7mkZW1VBxFbAZY+HxMRO6FrBv8QIAPgd6dmqFogenn8bg1YNFF2uSZuyImkziDjERyGGBGnmGxROS/4m6U6sKox5bGrs4RQzWLEAXawsL+O1qt4JwjzJWKkrEVEzaTv6oY+ojILexYVPhOL5IGEeOiMRvYSr3oW/zfd96e+zFUc0y5JEZXUMCLEEXq2tRCfEooBxaJcNiBIAVIIIuCDeh+ecPQ4lSsqA+B5MPMHpS3wEWixGKwuq6RMpjB3IDi9r+FdAUUvLeGfxZK5QgplGOgUxQmOVOSM5KMo/eABDe1qZ+F8o+zwqhOpt2dvxOxux+TRgLW4FDm1uTLHazo40uTx9hSFioTNim/CgGr152/OnPNMRoQ+J2FBMBhdAN/qYlmPmentWdlnXBZx8Ky3luLMfdbdf0/pRxGDC4Nx4il6fYUs5XxeDK8XfhlUnuPtqAP1DowqMMZyi3VpAyo6MyV4IqF5VmkjgllW3Qi4JPXarj5hb7v50furqwdpcVax3A50GxOcsOQtSvjuMoQ5V5LkcwoLW9dINvejjun+xNkV9jnNjxcDp4jpUsQB3BvSzlOcQzi8Tq/jpIPz4UXTy29KpzlOMvmg0k1wFqyqKYtgLWv51lF70Psjawg43NVsTGSpAq24qMirKe1gitwrw39kRgx7R3ZneS1ixJvci9MQWpSK8tTJ5ZTdsiqIitLvEfDYxDROrdnJG4dXAubfeX0NMpFZapx5XB2jmrI8OtgKmArAK9JAFzQN2zjyRrCoIFrQy6z5CrC0qUG2EmSAVutaA1sKHpnGEVoa3DgkjqOY/jWEUVnETIGHQio3j2te/rz+etThKwrRxlTshoR8hwTjMcW5VlUiIKxFgbA30nrTsorBHW4FOy5nkdkKNHlaySBRc17I9hSrn+fhbpGdT8rjcL5DxNV230g4xsvNP2sjeCfGo7ge38qxjUWR4Vkg7wsxJZvHfx862eqzXyGHrGlPiXh9cS8YHcfUNMi/Uu+5v6X2podqrYPvS+ik+52/iadinLHK4gNJhaEhQFXkAAPQV5I9V2eoZJ7UCjbIFTjnOWj0xR7PJybkFAtc+Z35VXAhweHLlbhRdiN2JPMnxNGs3wkWIQq9jf5HgQehpZn4bkWK0UhNx3klu6N489xW9o8uKEFF8MrzTbsHy59h2H2jDHRLGQWW2lmW+6kfeB/WurZdPqQHxArhC8PuuIjUxyLd1utiyWBBYiQdNuRsa7hl2ygeVJ9YjBqLQeG0FQKyoRJWV57YWbLGcZquHVnc7DpzJJOwA6k15lOdrMoLK0LH7smn8mBt7c6W/2gNoaCZt4o5Dr8tQKo1utifzpa4l49GHdY44w+wZySRYHoPPY16PT6OOTFfkqTm0zrhStSlbRPqUMOoB+Reo5lJGxI9Das2ldDbM0VmikbF5pi8PIYO9MzkmB2dRsfuuSb93xANxbrRjJsrlHfxEzyueY1ERr5KnL3O9W56VQinuuxamHzIBQniHBNiIXj1FAykXXnvV8kKK8WQGkwTi9yCsQuGuIjh2+yYw6JU2Rzssi9CD401vn0Ki7SIB5sKzOMghxK6ZkVh0vzHoeYoPB+zzBA37EH/EWb9TVyUsE/lK0/4ASaGjL8akqB42DKdwwNwfergNU8BgliQIihVGwAFgPargrOyJXwNRSxV9d1NjbY17g8zDCz90+PT+lb2uSaV5cXZ2X94j8yKDT7fkpDKscxvy3r3TQPB4WU7k6AfA3P5bVfw5YKLsxJsdzfmKKeyPTBpl21Cs04hhhBuwZvwrv8nkK8xb6tjv5GqJyLtNyBbz7360lZ43SVhqC8i7mXEck1xfQh6D6iPM/O21XeGssFu1Yc/o/+1EH4RgHO9z4EiiRQKAALAAAD0o8mW40lRNrwTQLcEVQxEdjV2F7Gt8ZBcXpEf2/gHyL2PkKoSoJIBIA6+VCOC8VPLNK0sXZrpGkE3a9ze9tvCmV4q2wEIEnqLVZhlioONd+QWuTSZaWuLcWY8PKy8wrEfFN2MipJ49iJws1vwN+hpukp5Un9kT6FvLsqdYUkSeVG0gkltSk2vurXHxUuC4qkQ6ZFEgXm8ZBvfe+j5q8cCJ8H2YJGpALj0rnmL4flglRdQ7zBVK3G9/D5r1GTBjyL5IpqTOx5TjY50DoQQf4bEHzossoAoDw3lqwRKi+56knck+dDuOs6bDw9362OlfU9a848KyZtkOi1dKw5PxRAjFWkUEcwSKykrB8FxMitLd3IuzEncmsqx+k0q4bYO+R//9k="/>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 xmlns:p14="http://schemas.microsoft.com/office/powerpoint/2010/main" val="9742622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global.networldalliance.com/new/images/article/Mobile_WP_Embracing_Mobile_at_the_ATM_To_Launch.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8001001" y="6019800"/>
            <a:ext cx="990599" cy="838199"/>
          </a:xfrm>
          <a:prstGeom prst="rect">
            <a:avLst/>
          </a:prstGeom>
          <a:noFill/>
          <a:extLst>
            <a:ext uri="{909E8E84-426E-40DD-AFC4-6F175D3DCCD1}">
              <a14:hiddenFill xmlns="" xmlns:a14="http://schemas.microsoft.com/office/drawing/2010/main">
                <a:solidFill>
                  <a:srgbClr val="FFFFFF"/>
                </a:solidFill>
              </a14:hiddenFill>
            </a:ext>
          </a:extLst>
        </p:spPr>
      </p:pic>
      <p:sp>
        <p:nvSpPr>
          <p:cNvPr id="8" name="Rectangle 7"/>
          <p:cNvSpPr/>
          <p:nvPr/>
        </p:nvSpPr>
        <p:spPr>
          <a:xfrm>
            <a:off x="1066800" y="152400"/>
            <a:ext cx="8077200" cy="1143000"/>
          </a:xfrm>
          <a:prstGeom prst="rect">
            <a:avLst/>
          </a:prstGeom>
          <a:solidFill>
            <a:srgbClr val="0066A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b="1" dirty="0" smtClean="0">
                <a:solidFill>
                  <a:schemeClr val="bg1"/>
                </a:solidFill>
                <a:effectLst>
                  <a:outerShdw blurRad="38100" dist="38100" dir="2700000" algn="tl">
                    <a:srgbClr val="000000">
                      <a:alpha val="43137"/>
                    </a:srgbClr>
                  </a:outerShdw>
                </a:effectLst>
              </a:rPr>
              <a:t>Significance Of Mobile Money		</a:t>
            </a:r>
            <a:endParaRPr lang="en-US" sz="2800" b="1" dirty="0">
              <a:solidFill>
                <a:schemeClr val="bg1"/>
              </a:solidFill>
              <a:effectLst>
                <a:outerShdw blurRad="38100" dist="38100" dir="2700000" algn="tl">
                  <a:srgbClr val="000000">
                    <a:alpha val="43137"/>
                  </a:srgbClr>
                </a:outerShdw>
              </a:effectLst>
            </a:endParaRPr>
          </a:p>
        </p:txBody>
      </p:sp>
      <p:sp>
        <p:nvSpPr>
          <p:cNvPr id="12" name="Subtitle 2"/>
          <p:cNvSpPr txBox="1">
            <a:spLocks/>
          </p:cNvSpPr>
          <p:nvPr/>
        </p:nvSpPr>
        <p:spPr>
          <a:xfrm>
            <a:off x="1219200" y="1434162"/>
            <a:ext cx="6706152" cy="519523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effectLst>
                  <a:outerShdw blurRad="38100" dist="38100" dir="2700000" algn="tl">
                    <a:srgbClr val="000000">
                      <a:alpha val="43137"/>
                    </a:srgbClr>
                  </a:outerShdw>
                </a:effectLst>
              </a:rPr>
              <a:t>Mobile </a:t>
            </a:r>
            <a:r>
              <a:rPr lang="en-US" dirty="0">
                <a:effectLst>
                  <a:outerShdw blurRad="38100" dist="38100" dir="2700000" algn="tl">
                    <a:srgbClr val="000000">
                      <a:alpha val="43137"/>
                    </a:srgbClr>
                  </a:outerShdw>
                </a:effectLst>
              </a:rPr>
              <a:t>P</a:t>
            </a:r>
            <a:r>
              <a:rPr lang="en-US" dirty="0" smtClean="0">
                <a:effectLst>
                  <a:outerShdw blurRad="38100" dist="38100" dir="2700000" algn="tl">
                    <a:srgbClr val="000000">
                      <a:alpha val="43137"/>
                    </a:srgbClr>
                  </a:outerShdw>
                </a:effectLst>
              </a:rPr>
              <a:t>latform extended for financial services</a:t>
            </a:r>
          </a:p>
          <a:p>
            <a:r>
              <a:rPr lang="en-US" dirty="0" smtClean="0">
                <a:effectLst>
                  <a:outerShdw blurRad="38100" dist="38100" dir="2700000" algn="tl">
                    <a:srgbClr val="000000">
                      <a:alpha val="43137"/>
                    </a:srgbClr>
                  </a:outerShdw>
                </a:effectLst>
              </a:rPr>
              <a:t>Competitive advantage over Traditional Money Systems.</a:t>
            </a:r>
          </a:p>
          <a:p>
            <a:r>
              <a:rPr lang="en-US" dirty="0" smtClean="0">
                <a:effectLst>
                  <a:outerShdw blurRad="38100" dist="38100" dir="2700000" algn="tl">
                    <a:srgbClr val="000000">
                      <a:alpha val="43137"/>
                    </a:srgbClr>
                  </a:outerShdw>
                </a:effectLst>
              </a:rPr>
              <a:t>Reduces unbanked and under-banked population</a:t>
            </a:r>
          </a:p>
          <a:p>
            <a:r>
              <a:rPr lang="en-US" dirty="0" smtClean="0">
                <a:effectLst>
                  <a:outerShdw blurRad="38100" dist="38100" dir="2700000" algn="tl">
                    <a:srgbClr val="000000">
                      <a:alpha val="43137"/>
                    </a:srgbClr>
                  </a:outerShdw>
                </a:effectLst>
              </a:rPr>
              <a:t>Usage based revenue model –profitable</a:t>
            </a:r>
          </a:p>
          <a:p>
            <a:r>
              <a:rPr lang="en-US" dirty="0" smtClean="0">
                <a:effectLst>
                  <a:outerShdw blurRad="38100" dist="38100" dir="2700000" algn="tl">
                    <a:srgbClr val="000000">
                      <a:alpha val="43137"/>
                    </a:srgbClr>
                  </a:outerShdw>
                </a:effectLst>
              </a:rPr>
              <a:t>Low cost transaction model</a:t>
            </a:r>
          </a:p>
        </p:txBody>
      </p:sp>
      <p:pic>
        <p:nvPicPr>
          <p:cNvPr id="13" name="Picture 1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8077200" y="1295400"/>
            <a:ext cx="660298" cy="660298"/>
          </a:xfrm>
          <a:prstGeom prst="rect">
            <a:avLst/>
          </a:prstGeom>
        </p:spPr>
      </p:pic>
      <p:pic>
        <p:nvPicPr>
          <p:cNvPr id="614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946135" y="1981200"/>
            <a:ext cx="1162676" cy="6429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8071175" y="2895600"/>
            <a:ext cx="666323"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7913158" y="3657600"/>
            <a:ext cx="926042" cy="571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rotWithShape="1">
          <a:blip r:embed="rId7" cstate="print">
            <a:extLst>
              <a:ext uri="{28A0092B-C50C-407E-A947-70E740481C1C}">
                <a14:useLocalDpi xmlns="" xmlns:a14="http://schemas.microsoft.com/office/drawing/2010/main" val="0"/>
              </a:ext>
            </a:extLst>
          </a:blip>
          <a:srcRect b="25732"/>
          <a:stretch/>
        </p:blipFill>
        <p:spPr bwMode="auto">
          <a:xfrm>
            <a:off x="7794523" y="4343400"/>
            <a:ext cx="942975" cy="79326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6150" name="Picture 6"/>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7946135" y="5334649"/>
            <a:ext cx="714375" cy="5953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2858406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 to finance</a:t>
            </a:r>
            <a:endParaRPr lang="en-US" dirty="0"/>
          </a:p>
        </p:txBody>
      </p:sp>
      <p:sp>
        <p:nvSpPr>
          <p:cNvPr id="3" name="Content Placeholder 2"/>
          <p:cNvSpPr>
            <a:spLocks noGrp="1"/>
          </p:cNvSpPr>
          <p:nvPr>
            <p:ph idx="1"/>
          </p:nvPr>
        </p:nvSpPr>
        <p:spPr/>
        <p:txBody>
          <a:bodyPr/>
          <a:lstStyle/>
          <a:p>
            <a:r>
              <a:rPr lang="en-US" dirty="0" smtClean="0"/>
              <a:t>Access to finance remains a key challenge for populations across SSA, with only around 20% of families in the region having access to bank accounts</a:t>
            </a:r>
          </a:p>
          <a:p>
            <a:r>
              <a:rPr lang="en-US" dirty="0" smtClean="0"/>
              <a:t>Mobile money services have already made a significant contribution to delivering financial inclusion, though there is still much to be done,</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10</a:t>
            </a:fld>
            <a:endParaRPr lang="en-GB" dirty="0"/>
          </a:p>
        </p:txBody>
      </p:sp>
    </p:spTree>
  </p:cSld>
  <p:clrMapOvr>
    <a:masterClrMapping/>
  </p:clrMapOvr>
  <p:transition>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Mobile money services</a:t>
            </a:r>
            <a:endParaRPr lang="en-US" dirty="0"/>
          </a:p>
        </p:txBody>
      </p:sp>
      <p:sp>
        <p:nvSpPr>
          <p:cNvPr id="3" name="Content Placeholder 2"/>
          <p:cNvSpPr>
            <a:spLocks noGrp="1"/>
          </p:cNvSpPr>
          <p:nvPr>
            <p:ph idx="1"/>
          </p:nvPr>
        </p:nvSpPr>
        <p:spPr/>
        <p:txBody>
          <a:bodyPr/>
          <a:lstStyle/>
          <a:p>
            <a:r>
              <a:rPr lang="en-US" dirty="0" smtClean="0"/>
              <a:t>Mobile money services have seen strong take-up in a number of markets, including Kenya, Uganda and Tanzania. </a:t>
            </a:r>
          </a:p>
          <a:p>
            <a:r>
              <a:rPr lang="en-US" dirty="0" smtClean="0"/>
              <a:t>In Kenya alone, there were 26 million registered mobile money users at the end of 2013, with estimates suggesting that nearly 60% of the adult population in the country were using the service</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11</a:t>
            </a:fld>
            <a:endParaRPr lang="en-GB" dirty="0"/>
          </a:p>
        </p:txBody>
      </p:sp>
    </p:spTree>
  </p:cSld>
  <p:clrMapOvr>
    <a:masterClrMapping/>
  </p:clrMapOvr>
  <p:transition>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Mobile phone-based Money Transfer (MMT</a:t>
            </a:r>
            <a:endParaRPr lang="en-US" dirty="0"/>
          </a:p>
        </p:txBody>
      </p:sp>
      <p:sp>
        <p:nvSpPr>
          <p:cNvPr id="3" name="Content Placeholder 2"/>
          <p:cNvSpPr>
            <a:spLocks noGrp="1"/>
          </p:cNvSpPr>
          <p:nvPr>
            <p:ph idx="1"/>
          </p:nvPr>
        </p:nvSpPr>
        <p:spPr/>
        <p:txBody>
          <a:bodyPr/>
          <a:lstStyle/>
          <a:p>
            <a:r>
              <a:rPr lang="en-US" dirty="0" smtClean="0"/>
              <a:t>The recent introduction of mobile phone-based money transfer (MMT) services in developing countries has generated a lot of interest among development partners.</a:t>
            </a:r>
          </a:p>
          <a:p>
            <a:r>
              <a:rPr lang="en-US" dirty="0" smtClean="0"/>
              <a:t>It facilitates transfer of money in a quick and cost effective way. </a:t>
            </a:r>
          </a:p>
          <a:p>
            <a:r>
              <a:rPr lang="en-US" dirty="0" smtClean="0"/>
              <a:t>Offers an easy and secure platform for small savings to majority of rural populations with no access to formal financial services.</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12</a:t>
            </a:fld>
            <a:endParaRPr lang="en-GB" dirty="0"/>
          </a:p>
        </p:txBody>
      </p:sp>
    </p:spTree>
  </p:cSld>
  <p:clrMapOvr>
    <a:masterClrMapping/>
  </p:clrMapOvr>
  <p:transition>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Innovations</a:t>
            </a:r>
            <a:endParaRPr lang="en-US" dirty="0"/>
          </a:p>
        </p:txBody>
      </p:sp>
      <p:sp>
        <p:nvSpPr>
          <p:cNvPr id="3" name="Content Placeholder 2"/>
          <p:cNvSpPr>
            <a:spLocks noGrp="1"/>
          </p:cNvSpPr>
          <p:nvPr>
            <p:ph idx="1"/>
          </p:nvPr>
        </p:nvSpPr>
        <p:spPr>
          <a:xfrm>
            <a:off x="1214920" y="1066800"/>
            <a:ext cx="7704856" cy="5314528"/>
          </a:xfrm>
        </p:spPr>
        <p:txBody>
          <a:bodyPr/>
          <a:lstStyle/>
          <a:p>
            <a:r>
              <a:rPr lang="en-US" sz="2800" dirty="0" smtClean="0"/>
              <a:t>M-</a:t>
            </a:r>
            <a:r>
              <a:rPr lang="en-US" sz="2800" dirty="0" err="1" smtClean="0"/>
              <a:t>Shwari</a:t>
            </a:r>
            <a:r>
              <a:rPr lang="en-US" sz="2800" dirty="0" smtClean="0"/>
              <a:t> in Kenya - enables subscribers to save and borrow money</a:t>
            </a:r>
          </a:p>
          <a:p>
            <a:r>
              <a:rPr lang="en-US" sz="2800" dirty="0" err="1" smtClean="0"/>
              <a:t>EcoCash</a:t>
            </a:r>
            <a:r>
              <a:rPr lang="en-US" sz="2800" dirty="0" smtClean="0"/>
              <a:t> by </a:t>
            </a:r>
            <a:r>
              <a:rPr lang="en-US" sz="2800" dirty="0" err="1" smtClean="0"/>
              <a:t>Econet</a:t>
            </a:r>
            <a:r>
              <a:rPr lang="en-US" sz="2800" dirty="0" smtClean="0"/>
              <a:t> Wireless Zimbabwe for saving money</a:t>
            </a:r>
          </a:p>
          <a:p>
            <a:r>
              <a:rPr lang="en-US" sz="2800" dirty="0" smtClean="0"/>
              <a:t>‘</a:t>
            </a:r>
            <a:r>
              <a:rPr lang="en-US" sz="2800" dirty="0" err="1" smtClean="0"/>
              <a:t>Tigo</a:t>
            </a:r>
            <a:r>
              <a:rPr lang="en-US" sz="2800" dirty="0" smtClean="0"/>
              <a:t> </a:t>
            </a:r>
            <a:r>
              <a:rPr lang="en-US" sz="2800" dirty="0" err="1" smtClean="0"/>
              <a:t>Kiiray</a:t>
            </a:r>
            <a:r>
              <a:rPr lang="en-US" sz="2800" dirty="0" smtClean="0"/>
              <a:t>’ by </a:t>
            </a:r>
            <a:r>
              <a:rPr lang="en-US" sz="2800" dirty="0" err="1" smtClean="0"/>
              <a:t>Tigo</a:t>
            </a:r>
            <a:r>
              <a:rPr lang="en-US" sz="2800" dirty="0" smtClean="0"/>
              <a:t> Senegal in partnership with mobile micro insurance specialist </a:t>
            </a:r>
            <a:r>
              <a:rPr lang="en-US" sz="2800" dirty="0" err="1" smtClean="0"/>
              <a:t>Bima</a:t>
            </a:r>
            <a:r>
              <a:rPr lang="en-US" sz="2800" dirty="0" smtClean="0"/>
              <a:t> - offers micro insurance product</a:t>
            </a:r>
          </a:p>
          <a:p>
            <a:r>
              <a:rPr lang="en-US" sz="2800" dirty="0" err="1" smtClean="0"/>
              <a:t>Safaricom</a:t>
            </a:r>
            <a:r>
              <a:rPr lang="en-US" sz="2800" dirty="0" smtClean="0"/>
              <a:t> in Kenya m-commerce platform -  The operator has already signed up 122,000 merchants to accept M-PESA to pay for goods and services, including local supermarkets.</a:t>
            </a:r>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13</a:t>
            </a:fld>
            <a:endParaRPr lang="en-GB" dirty="0"/>
          </a:p>
        </p:txBody>
      </p:sp>
    </p:spTree>
  </p:cSld>
  <p:clrMapOvr>
    <a:masterClrMapping/>
  </p:clrMapOvr>
  <p:transition>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on Society</a:t>
            </a:r>
            <a:endParaRPr lang="en-US" dirty="0"/>
          </a:p>
        </p:txBody>
      </p:sp>
      <p:sp>
        <p:nvSpPr>
          <p:cNvPr id="3" name="Content Placeholder 2"/>
          <p:cNvSpPr>
            <a:spLocks noGrp="1"/>
          </p:cNvSpPr>
          <p:nvPr>
            <p:ph idx="1"/>
          </p:nvPr>
        </p:nvSpPr>
        <p:spPr/>
        <p:txBody>
          <a:bodyPr/>
          <a:lstStyle/>
          <a:p>
            <a:r>
              <a:rPr lang="en-US" dirty="0" smtClean="0"/>
              <a:t>Improving individual income</a:t>
            </a:r>
          </a:p>
          <a:p>
            <a:r>
              <a:rPr lang="en-US" dirty="0" smtClean="0"/>
              <a:t>Improving Health</a:t>
            </a:r>
          </a:p>
          <a:p>
            <a:r>
              <a:rPr lang="en-US" dirty="0" smtClean="0"/>
              <a:t>Improving Agriculture</a:t>
            </a:r>
          </a:p>
          <a:p>
            <a:r>
              <a:rPr lang="en-US" dirty="0" smtClean="0"/>
              <a:t>Improving Business</a:t>
            </a:r>
          </a:p>
          <a:p>
            <a:pPr>
              <a:buNone/>
            </a:pP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14</a:t>
            </a:fld>
            <a:endParaRPr lang="en-GB" dirty="0"/>
          </a:p>
        </p:txBody>
      </p:sp>
    </p:spTree>
  </p:cSld>
  <p:clrMapOvr>
    <a:masterClrMapping/>
  </p:clrMapOvr>
  <p:transition>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Regulations</a:t>
            </a:r>
            <a:endParaRPr lang="en-US" dirty="0"/>
          </a:p>
        </p:txBody>
      </p:sp>
      <p:sp>
        <p:nvSpPr>
          <p:cNvPr id="3" name="Content Placeholder 2"/>
          <p:cNvSpPr>
            <a:spLocks noGrp="1"/>
          </p:cNvSpPr>
          <p:nvPr>
            <p:ph idx="1"/>
          </p:nvPr>
        </p:nvSpPr>
        <p:spPr/>
        <p:txBody>
          <a:bodyPr/>
          <a:lstStyle/>
          <a:p>
            <a:r>
              <a:rPr lang="en-US" dirty="0" smtClean="0"/>
              <a:t>The role of the regulator is to create an enabling regulatory environment for mobile money. </a:t>
            </a:r>
          </a:p>
          <a:p>
            <a:r>
              <a:rPr lang="en-US" dirty="0" smtClean="0"/>
              <a:t>By providing incentives for service providers to invest and avoiding overly prescriptive or burdensome requirements.</a:t>
            </a:r>
          </a:p>
          <a:p>
            <a:r>
              <a:rPr lang="en-US" dirty="0" smtClean="0"/>
              <a:t>Example:  Kenya’s central bank has managed to encourage innovation and growth while preserving the stability and soundness of the financial sector. </a:t>
            </a:r>
            <a:endParaRPr lang="en-US" dirty="0"/>
          </a:p>
        </p:txBody>
      </p:sp>
      <p:sp>
        <p:nvSpPr>
          <p:cNvPr id="4" name="Slide Number Placeholder 3"/>
          <p:cNvSpPr>
            <a:spLocks noGrp="1"/>
          </p:cNvSpPr>
          <p:nvPr>
            <p:ph type="sldNum" sz="quarter" idx="12"/>
          </p:nvPr>
        </p:nvSpPr>
        <p:spPr/>
        <p:txBody>
          <a:bodyPr/>
          <a:lstStyle/>
          <a:p>
            <a:pPr>
              <a:defRPr/>
            </a:pPr>
            <a:fld id="{6FC67A6E-CED7-4872-95C9-8192615E5B76}" type="slidenum">
              <a:rPr lang="en-GB" smtClean="0"/>
              <a:pPr>
                <a:defRPr/>
              </a:pPr>
              <a:t>15</a:t>
            </a:fld>
            <a:endParaRPr lang="en-GB" dirty="0"/>
          </a:p>
        </p:txBody>
      </p:sp>
    </p:spTree>
  </p:cSld>
  <p:clrMapOvr>
    <a:masterClrMapping/>
  </p:clrMapOvr>
  <p:transition>
    <p:cut/>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FRALTI_Template">
  <a:themeElements>
    <a:clrScheme name="Custom 2">
      <a:dk1>
        <a:srgbClr val="0F6FC6"/>
      </a:dk1>
      <a:lt1>
        <a:sysClr val="window" lastClr="FFFFFF"/>
      </a:lt1>
      <a:dk2>
        <a:srgbClr val="04617B"/>
      </a:dk2>
      <a:lt2>
        <a:srgbClr val="0F6FC6"/>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AFRALTI_Template</Template>
  <TotalTime>5125</TotalTime>
  <Words>614</Words>
  <Application>Microsoft Office PowerPoint</Application>
  <PresentationFormat>On-screen Show (4:3)</PresentationFormat>
  <Paragraphs>78</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AFRALTI_Template</vt:lpstr>
      <vt:lpstr> The Impact of the Mobile Money Revolution in Africa  </vt:lpstr>
      <vt:lpstr>Objectives</vt:lpstr>
      <vt:lpstr>Mobile Money services in the world</vt:lpstr>
      <vt:lpstr>Mobile Access</vt:lpstr>
      <vt:lpstr>Mobile  Growth</vt:lpstr>
      <vt:lpstr>Growth of the Industry</vt:lpstr>
      <vt:lpstr>Mobile Services</vt:lpstr>
      <vt:lpstr>Slide 8</vt:lpstr>
      <vt:lpstr>Slide 9</vt:lpstr>
      <vt:lpstr>Access to finance</vt:lpstr>
      <vt:lpstr>Mobile money services</vt:lpstr>
      <vt:lpstr>Mobile phone-based Money Transfer (MMT</vt:lpstr>
      <vt:lpstr>New Innovations</vt:lpstr>
      <vt:lpstr>Impact on Society</vt:lpstr>
      <vt:lpstr>Regulations</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Cloud Computing</dc:title>
  <dc:subject>Cloud Intro</dc:subject>
  <dc:creator>Steve Gachogu</dc:creator>
  <cp:keywords>cloud</cp:keywords>
  <cp:lastModifiedBy>Jonathan</cp:lastModifiedBy>
  <cp:revision>63</cp:revision>
  <dcterms:created xsi:type="dcterms:W3CDTF">2014-03-05T13:53:36Z</dcterms:created>
  <dcterms:modified xsi:type="dcterms:W3CDTF">2015-03-19T07:31:08Z</dcterms:modified>
  <cp:category>computing</cp:category>
  <cp:contentStatus>good</cp:contentStatus>
</cp:coreProperties>
</file>