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9" r:id="rId3"/>
    <p:sldId id="258" r:id="rId4"/>
    <p:sldId id="257" r:id="rId5"/>
    <p:sldId id="266" r:id="rId6"/>
    <p:sldId id="267" r:id="rId7"/>
    <p:sldId id="268" r:id="rId8"/>
    <p:sldId id="270" r:id="rId9"/>
    <p:sldId id="265" r:id="rId10"/>
    <p:sldId id="271" r:id="rId11"/>
    <p:sldId id="283" r:id="rId12"/>
    <p:sldId id="269" r:id="rId13"/>
    <p:sldId id="281" r:id="rId14"/>
    <p:sldId id="272" r:id="rId15"/>
    <p:sldId id="285" r:id="rId16"/>
    <p:sldId id="284" r:id="rId17"/>
  </p:sldIdLst>
  <p:sldSz cx="12192000" cy="6858000"/>
  <p:notesSz cx="9942513" cy="6761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y Kyakuwa" initials="BK" lastIdx="6" clrIdx="0">
    <p:extLst>
      <p:ext uri="{19B8F6BF-5375-455C-9EA6-DF929625EA0E}">
        <p15:presenceInfo xmlns:p15="http://schemas.microsoft.com/office/powerpoint/2012/main" userId="9e55bc986138d0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864" autoAdjust="0"/>
  </p:normalViewPr>
  <p:slideViewPr>
    <p:cSldViewPr snapToGrid="0">
      <p:cViewPr>
        <p:scale>
          <a:sx n="50" d="100"/>
          <a:sy n="50" d="100"/>
        </p:scale>
        <p:origin x="774" y="72"/>
      </p:cViewPr>
      <p:guideLst/>
    </p:cSldViewPr>
  </p:slideViewPr>
  <p:outlineViewPr>
    <p:cViewPr>
      <p:scale>
        <a:sx n="66" d="100"/>
        <a:sy n="66" d="100"/>
      </p:scale>
      <p:origin x="0" y="-3312"/>
    </p:cViewPr>
  </p:outlin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00533-2EF7-4E18-92D5-E2B2C3244AA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D981E264-5A35-4A8D-8C3A-F0A22322B4A9}">
      <dgm:prSet phldrT="[Text]" custT="1"/>
      <dgm:spPr/>
      <dgm:t>
        <a:bodyPr/>
        <a:lstStyle/>
        <a:p>
          <a:r>
            <a:rPr lang="en-US" sz="1400" dirty="0" smtClean="0"/>
            <a:t>Uganda</a:t>
          </a:r>
        </a:p>
        <a:p>
          <a:r>
            <a:rPr lang="en-US" sz="1400" dirty="0" smtClean="0"/>
            <a:t>National Strategy in ICT 2012</a:t>
          </a:r>
        </a:p>
        <a:p>
          <a:r>
            <a:rPr lang="en-US" sz="1400" dirty="0" smtClean="0"/>
            <a:t>-Ministry  for ICT  info &amp; </a:t>
          </a:r>
          <a:r>
            <a:rPr lang="en-US" sz="1400" dirty="0" err="1" smtClean="0"/>
            <a:t>Comms</a:t>
          </a:r>
          <a:r>
            <a:rPr lang="en-US" sz="1400" dirty="0" smtClean="0"/>
            <a:t> </a:t>
          </a:r>
          <a:r>
            <a:rPr lang="en-US" sz="1400" dirty="0" err="1" smtClean="0"/>
            <a:t>MoICT</a:t>
          </a:r>
          <a:r>
            <a:rPr lang="en-US" sz="1400" dirty="0" smtClean="0"/>
            <a:t>)</a:t>
          </a:r>
        </a:p>
        <a:p>
          <a:r>
            <a:rPr lang="en-US" sz="1400" dirty="0" smtClean="0"/>
            <a:t>--National backbone</a:t>
          </a:r>
        </a:p>
        <a:p>
          <a:r>
            <a:rPr lang="en-US" sz="1400" dirty="0" smtClean="0"/>
            <a:t>-NEPAD  e-schools</a:t>
          </a:r>
          <a:endParaRPr lang="en-US" sz="1400" dirty="0"/>
        </a:p>
      </dgm:t>
    </dgm:pt>
    <dgm:pt modelId="{140D9A2D-401E-4D1B-859F-F62A5A99F0C0}" type="parTrans" cxnId="{EEB600EC-67BC-4C93-9710-E8546CAD42AF}">
      <dgm:prSet/>
      <dgm:spPr/>
      <dgm:t>
        <a:bodyPr/>
        <a:lstStyle/>
        <a:p>
          <a:endParaRPr lang="en-US"/>
        </a:p>
      </dgm:t>
    </dgm:pt>
    <dgm:pt modelId="{00F41A28-1BCF-45E3-8B22-4838E52032C3}" type="sibTrans" cxnId="{EEB600EC-67BC-4C93-9710-E8546CAD42AF}">
      <dgm:prSet/>
      <dgm:spPr/>
      <dgm:t>
        <a:bodyPr/>
        <a:lstStyle/>
        <a:p>
          <a:endParaRPr lang="en-US" sz="2000"/>
        </a:p>
      </dgm:t>
    </dgm:pt>
    <dgm:pt modelId="{26AA699E-1B9B-492B-85ED-CD0DEE3A40E1}">
      <dgm:prSet phldrT="[Text]" custT="1"/>
      <dgm:spPr/>
      <dgm:t>
        <a:bodyPr/>
        <a:lstStyle/>
        <a:p>
          <a:r>
            <a:rPr lang="en-US" sz="1400" dirty="0" smtClean="0"/>
            <a:t>Kenya</a:t>
          </a:r>
        </a:p>
        <a:p>
          <a:r>
            <a:rPr lang="en-US" sz="1400" dirty="0" smtClean="0"/>
            <a:t>National Strategy in ICT 2014*</a:t>
          </a:r>
        </a:p>
        <a:p>
          <a:r>
            <a:rPr lang="en-US" sz="1400" dirty="0" smtClean="0"/>
            <a:t>-Ministry  for ICT ICT)</a:t>
          </a:r>
        </a:p>
        <a:p>
          <a:r>
            <a:rPr lang="en-US" sz="1400" dirty="0" smtClean="0"/>
            <a:t>--National backbone</a:t>
          </a:r>
        </a:p>
        <a:p>
          <a:r>
            <a:rPr lang="en-US" sz="1400" dirty="0" smtClean="0"/>
            <a:t>-one laptop per child</a:t>
          </a:r>
          <a:endParaRPr lang="en-US" sz="1400" dirty="0"/>
        </a:p>
      </dgm:t>
    </dgm:pt>
    <dgm:pt modelId="{FC3F8AD6-4EE2-4B4B-9BC3-44DC809F3E72}" type="parTrans" cxnId="{A3336829-B150-4772-9BD9-CA20DA14E474}">
      <dgm:prSet/>
      <dgm:spPr/>
      <dgm:t>
        <a:bodyPr/>
        <a:lstStyle/>
        <a:p>
          <a:endParaRPr lang="en-US"/>
        </a:p>
      </dgm:t>
    </dgm:pt>
    <dgm:pt modelId="{EF8EF0CD-1737-4227-A0EC-986388F962DD}" type="sibTrans" cxnId="{A3336829-B150-4772-9BD9-CA20DA14E474}">
      <dgm:prSet/>
      <dgm:spPr/>
      <dgm:t>
        <a:bodyPr/>
        <a:lstStyle/>
        <a:p>
          <a:endParaRPr lang="en-US" sz="2000"/>
        </a:p>
      </dgm:t>
    </dgm:pt>
    <dgm:pt modelId="{65569147-06C0-4411-938E-BA07D196FAD9}">
      <dgm:prSet phldrT="[Text]" custT="1"/>
      <dgm:spPr/>
      <dgm:t>
        <a:bodyPr/>
        <a:lstStyle/>
        <a:p>
          <a:r>
            <a:rPr lang="en-US" sz="1400" dirty="0" smtClean="0"/>
            <a:t>Burundi</a:t>
          </a:r>
        </a:p>
        <a:p>
          <a:r>
            <a:rPr lang="en-US" sz="1200" dirty="0" smtClean="0"/>
            <a:t>National Strategy in ICT</a:t>
          </a:r>
        </a:p>
        <a:p>
          <a:r>
            <a:rPr lang="en-US" sz="1200" dirty="0" smtClean="0"/>
            <a:t>Ministry  for Telecommunications</a:t>
          </a:r>
        </a:p>
        <a:p>
          <a:r>
            <a:rPr lang="en-US" sz="1200" dirty="0" smtClean="0"/>
            <a:t>National backbone?</a:t>
          </a:r>
        </a:p>
        <a:p>
          <a:endParaRPr lang="en-US" sz="1400" dirty="0"/>
        </a:p>
      </dgm:t>
    </dgm:pt>
    <dgm:pt modelId="{95F29614-7DB2-439D-B884-4D8B4528F923}" type="parTrans" cxnId="{49D8203D-1977-402B-A2E5-AD2DCD0BF721}">
      <dgm:prSet/>
      <dgm:spPr/>
      <dgm:t>
        <a:bodyPr/>
        <a:lstStyle/>
        <a:p>
          <a:endParaRPr lang="en-US"/>
        </a:p>
      </dgm:t>
    </dgm:pt>
    <dgm:pt modelId="{CFBBB3D0-C3DE-49F2-8935-B3B409EFC0FC}" type="sibTrans" cxnId="{49D8203D-1977-402B-A2E5-AD2DCD0BF721}">
      <dgm:prSet/>
      <dgm:spPr/>
      <dgm:t>
        <a:bodyPr/>
        <a:lstStyle/>
        <a:p>
          <a:endParaRPr lang="en-US" sz="2000"/>
        </a:p>
      </dgm:t>
    </dgm:pt>
    <dgm:pt modelId="{F4B27E37-3DEA-4444-866A-F3C6173BC961}">
      <dgm:prSet phldrT="[Text]" custT="1"/>
      <dgm:spPr/>
      <dgm:t>
        <a:bodyPr/>
        <a:lstStyle/>
        <a:p>
          <a:r>
            <a:rPr lang="en-US" sz="1400" dirty="0" smtClean="0"/>
            <a:t>Rwanda</a:t>
          </a:r>
        </a:p>
        <a:p>
          <a:r>
            <a:rPr lang="en-US" sz="1400" dirty="0" smtClean="0"/>
            <a:t>National Strategy in ICT 2015</a:t>
          </a:r>
        </a:p>
        <a:p>
          <a:r>
            <a:rPr lang="en-US" sz="1400" dirty="0" smtClean="0"/>
            <a:t>-Ministry  for ICT and Youth (MYICT)</a:t>
          </a:r>
        </a:p>
        <a:p>
          <a:r>
            <a:rPr lang="en-US" sz="1400" dirty="0" smtClean="0"/>
            <a:t>--National backbone</a:t>
          </a:r>
        </a:p>
        <a:p>
          <a:r>
            <a:rPr lang="en-US" sz="1400" dirty="0" smtClean="0"/>
            <a:t>-one laptop per child</a:t>
          </a:r>
          <a:endParaRPr lang="en-US" sz="1400" dirty="0"/>
        </a:p>
      </dgm:t>
    </dgm:pt>
    <dgm:pt modelId="{22728BA1-464F-4A69-95CE-0C3CFCCFB888}" type="parTrans" cxnId="{041F866D-EF3A-4F3D-BE92-A7BF3FD58E13}">
      <dgm:prSet/>
      <dgm:spPr/>
      <dgm:t>
        <a:bodyPr/>
        <a:lstStyle/>
        <a:p>
          <a:endParaRPr lang="en-US"/>
        </a:p>
      </dgm:t>
    </dgm:pt>
    <dgm:pt modelId="{19B38621-374C-4546-BEF4-F27823C1D12D}" type="sibTrans" cxnId="{041F866D-EF3A-4F3D-BE92-A7BF3FD58E13}">
      <dgm:prSet/>
      <dgm:spPr/>
      <dgm:t>
        <a:bodyPr/>
        <a:lstStyle/>
        <a:p>
          <a:endParaRPr lang="en-US" sz="2000"/>
        </a:p>
      </dgm:t>
    </dgm:pt>
    <dgm:pt modelId="{92165A1C-8F6D-4965-86D1-BBA260F88DFB}">
      <dgm:prSet phldrT="[Text]" custT="1"/>
      <dgm:spPr/>
      <dgm:t>
        <a:bodyPr/>
        <a:lstStyle/>
        <a:p>
          <a:r>
            <a:rPr lang="en-US" sz="1400" dirty="0" smtClean="0"/>
            <a:t>Tanzania</a:t>
          </a:r>
        </a:p>
        <a:p>
          <a:r>
            <a:rPr lang="en-US" sz="1400" dirty="0" smtClean="0"/>
            <a:t>National Strategy in ICT 2015</a:t>
          </a:r>
        </a:p>
        <a:p>
          <a:r>
            <a:rPr lang="en-US" sz="1400" dirty="0" smtClean="0"/>
            <a:t>-Ministry  for </a:t>
          </a:r>
          <a:r>
            <a:rPr lang="en-US" sz="1400" dirty="0" err="1" smtClean="0"/>
            <a:t>Comm</a:t>
          </a:r>
          <a:r>
            <a:rPr lang="en-US" sz="1400" dirty="0" smtClean="0"/>
            <a:t> , S&amp;T ()</a:t>
          </a:r>
        </a:p>
        <a:p>
          <a:r>
            <a:rPr lang="en-US" sz="1400" dirty="0" smtClean="0"/>
            <a:t>--National backbone</a:t>
          </a:r>
        </a:p>
        <a:p>
          <a:r>
            <a:rPr lang="en-US" sz="1400" dirty="0" smtClean="0"/>
            <a:t>-one laptop per child</a:t>
          </a:r>
          <a:endParaRPr lang="en-US" sz="1400" dirty="0"/>
        </a:p>
      </dgm:t>
    </dgm:pt>
    <dgm:pt modelId="{96AEE03B-F605-4243-A980-6785C6F66164}" type="sibTrans" cxnId="{C685CA70-E2D1-4DCA-9C15-F0DA7F492CF2}">
      <dgm:prSet/>
      <dgm:spPr/>
      <dgm:t>
        <a:bodyPr/>
        <a:lstStyle/>
        <a:p>
          <a:endParaRPr lang="en-US" sz="2000"/>
        </a:p>
      </dgm:t>
    </dgm:pt>
    <dgm:pt modelId="{C49ACAD0-97CF-410D-8340-519DFACC94E3}" type="parTrans" cxnId="{C685CA70-E2D1-4DCA-9C15-F0DA7F492CF2}">
      <dgm:prSet/>
      <dgm:spPr/>
      <dgm:t>
        <a:bodyPr/>
        <a:lstStyle/>
        <a:p>
          <a:endParaRPr lang="en-US"/>
        </a:p>
      </dgm:t>
    </dgm:pt>
    <dgm:pt modelId="{017DA903-5647-4A04-B9EA-739AE985680B}" type="pres">
      <dgm:prSet presAssocID="{FE100533-2EF7-4E18-92D5-E2B2C3244AA4}" presName="cycle" presStyleCnt="0">
        <dgm:presLayoutVars>
          <dgm:dir/>
          <dgm:resizeHandles val="exact"/>
        </dgm:presLayoutVars>
      </dgm:prSet>
      <dgm:spPr/>
      <dgm:t>
        <a:bodyPr/>
        <a:lstStyle/>
        <a:p>
          <a:endParaRPr lang="en-US"/>
        </a:p>
      </dgm:t>
    </dgm:pt>
    <dgm:pt modelId="{1C575295-86EB-4520-A957-6C72B01AF2AD}" type="pres">
      <dgm:prSet presAssocID="{D981E264-5A35-4A8D-8C3A-F0A22322B4A9}" presName="node" presStyleLbl="node1" presStyleIdx="0" presStyleCnt="5" custScaleX="231920" custScaleY="142090">
        <dgm:presLayoutVars>
          <dgm:bulletEnabled val="1"/>
        </dgm:presLayoutVars>
      </dgm:prSet>
      <dgm:spPr>
        <a:prstGeom prst="roundRect">
          <a:avLst/>
        </a:prstGeom>
      </dgm:spPr>
      <dgm:t>
        <a:bodyPr/>
        <a:lstStyle/>
        <a:p>
          <a:endParaRPr lang="en-US"/>
        </a:p>
      </dgm:t>
    </dgm:pt>
    <dgm:pt modelId="{EAA435A3-7094-4E05-B67A-DBC24D5DD299}" type="pres">
      <dgm:prSet presAssocID="{D981E264-5A35-4A8D-8C3A-F0A22322B4A9}" presName="spNode" presStyleCnt="0"/>
      <dgm:spPr/>
      <dgm:t>
        <a:bodyPr/>
        <a:lstStyle/>
        <a:p>
          <a:endParaRPr lang="en-US"/>
        </a:p>
      </dgm:t>
    </dgm:pt>
    <dgm:pt modelId="{B142B97B-E011-4246-976F-252E9F7A3CC6}" type="pres">
      <dgm:prSet presAssocID="{00F41A28-1BCF-45E3-8B22-4838E52032C3}" presName="sibTrans" presStyleLbl="sibTrans1D1" presStyleIdx="0" presStyleCnt="5" custScaleX="1268488" custScaleY="1895734"/>
      <dgm:spPr/>
      <dgm:t>
        <a:bodyPr/>
        <a:lstStyle/>
        <a:p>
          <a:endParaRPr lang="en-US"/>
        </a:p>
      </dgm:t>
    </dgm:pt>
    <dgm:pt modelId="{F3D37AC1-AA9B-44D2-9373-E568FDD58881}" type="pres">
      <dgm:prSet presAssocID="{26AA699E-1B9B-492B-85ED-CD0DEE3A40E1}" presName="node" presStyleLbl="node1" presStyleIdx="1" presStyleCnt="5" custScaleX="266186" custScaleY="142090" custRadScaleRad="132794" custRadScaleInc="35871">
        <dgm:presLayoutVars>
          <dgm:bulletEnabled val="1"/>
        </dgm:presLayoutVars>
      </dgm:prSet>
      <dgm:spPr/>
      <dgm:t>
        <a:bodyPr/>
        <a:lstStyle/>
        <a:p>
          <a:endParaRPr lang="en-US"/>
        </a:p>
      </dgm:t>
    </dgm:pt>
    <dgm:pt modelId="{E7F712F7-5F69-4DD9-AF78-81F8EFA82201}" type="pres">
      <dgm:prSet presAssocID="{26AA699E-1B9B-492B-85ED-CD0DEE3A40E1}" presName="spNode" presStyleCnt="0"/>
      <dgm:spPr/>
      <dgm:t>
        <a:bodyPr/>
        <a:lstStyle/>
        <a:p>
          <a:endParaRPr lang="en-US"/>
        </a:p>
      </dgm:t>
    </dgm:pt>
    <dgm:pt modelId="{4A79252F-1165-4211-8A79-0F11FD24A75B}" type="pres">
      <dgm:prSet presAssocID="{EF8EF0CD-1737-4227-A0EC-986388F962DD}" presName="sibTrans" presStyleLbl="sibTrans1D1" presStyleIdx="1" presStyleCnt="5" custScaleX="1268488" custScaleY="1895734"/>
      <dgm:spPr/>
      <dgm:t>
        <a:bodyPr/>
        <a:lstStyle/>
        <a:p>
          <a:endParaRPr lang="en-US"/>
        </a:p>
      </dgm:t>
    </dgm:pt>
    <dgm:pt modelId="{2278946A-3272-4673-87EA-4B91406943EB}" type="pres">
      <dgm:prSet presAssocID="{92165A1C-8F6D-4965-86D1-BBA260F88DFB}" presName="node" presStyleLbl="node1" presStyleIdx="2" presStyleCnt="5" custScaleX="297872" custScaleY="142090" custRadScaleRad="137606" custRadScaleInc="-108562">
        <dgm:presLayoutVars>
          <dgm:bulletEnabled val="1"/>
        </dgm:presLayoutVars>
      </dgm:prSet>
      <dgm:spPr/>
      <dgm:t>
        <a:bodyPr/>
        <a:lstStyle/>
        <a:p>
          <a:endParaRPr lang="en-US"/>
        </a:p>
      </dgm:t>
    </dgm:pt>
    <dgm:pt modelId="{D43A2222-2EF2-4AD3-BADF-7243943CD340}" type="pres">
      <dgm:prSet presAssocID="{92165A1C-8F6D-4965-86D1-BBA260F88DFB}" presName="spNode" presStyleCnt="0"/>
      <dgm:spPr/>
      <dgm:t>
        <a:bodyPr/>
        <a:lstStyle/>
        <a:p>
          <a:endParaRPr lang="en-US"/>
        </a:p>
      </dgm:t>
    </dgm:pt>
    <dgm:pt modelId="{7ED9D45D-6A35-4308-AB29-7F7425E01DF9}" type="pres">
      <dgm:prSet presAssocID="{96AEE03B-F605-4243-A980-6785C6F66164}" presName="sibTrans" presStyleLbl="sibTrans1D1" presStyleIdx="2" presStyleCnt="5" custScaleX="1268488" custScaleY="1895734"/>
      <dgm:spPr/>
      <dgm:t>
        <a:bodyPr/>
        <a:lstStyle/>
        <a:p>
          <a:endParaRPr lang="en-US"/>
        </a:p>
      </dgm:t>
    </dgm:pt>
    <dgm:pt modelId="{41607BEC-A0BE-4B7B-BA82-34977CA19A0E}" type="pres">
      <dgm:prSet presAssocID="{65569147-06C0-4411-938E-BA07D196FAD9}" presName="node" presStyleLbl="node1" presStyleIdx="3" presStyleCnt="5" custScaleX="253091" custScaleY="142090" custRadScaleRad="128820" custRadScaleInc="67746">
        <dgm:presLayoutVars>
          <dgm:bulletEnabled val="1"/>
        </dgm:presLayoutVars>
      </dgm:prSet>
      <dgm:spPr/>
      <dgm:t>
        <a:bodyPr/>
        <a:lstStyle/>
        <a:p>
          <a:endParaRPr lang="en-US"/>
        </a:p>
      </dgm:t>
    </dgm:pt>
    <dgm:pt modelId="{4CBE86CC-CB62-4481-AED2-5EDB814433F8}" type="pres">
      <dgm:prSet presAssocID="{65569147-06C0-4411-938E-BA07D196FAD9}" presName="spNode" presStyleCnt="0"/>
      <dgm:spPr/>
      <dgm:t>
        <a:bodyPr/>
        <a:lstStyle/>
        <a:p>
          <a:endParaRPr lang="en-US"/>
        </a:p>
      </dgm:t>
    </dgm:pt>
    <dgm:pt modelId="{9C5C9732-33F4-4687-8976-54DBD79E8EB3}" type="pres">
      <dgm:prSet presAssocID="{CFBBB3D0-C3DE-49F2-8935-B3B409EFC0FC}" presName="sibTrans" presStyleLbl="sibTrans1D1" presStyleIdx="3" presStyleCnt="5" custScaleX="1268488" custScaleY="1895734"/>
      <dgm:spPr/>
      <dgm:t>
        <a:bodyPr/>
        <a:lstStyle/>
        <a:p>
          <a:endParaRPr lang="en-US"/>
        </a:p>
      </dgm:t>
    </dgm:pt>
    <dgm:pt modelId="{64A092F3-1056-4D42-A04C-AA7DCDE63E6F}" type="pres">
      <dgm:prSet presAssocID="{F4B27E37-3DEA-4444-866A-F3C6173BC961}" presName="node" presStyleLbl="node1" presStyleIdx="4" presStyleCnt="5" custScaleX="229414" custScaleY="142090" custRadScaleRad="116445" custRadScaleInc="-13057">
        <dgm:presLayoutVars>
          <dgm:bulletEnabled val="1"/>
        </dgm:presLayoutVars>
      </dgm:prSet>
      <dgm:spPr/>
      <dgm:t>
        <a:bodyPr/>
        <a:lstStyle/>
        <a:p>
          <a:endParaRPr lang="en-US"/>
        </a:p>
      </dgm:t>
    </dgm:pt>
    <dgm:pt modelId="{7325B06C-6056-4D83-B61A-184569A4B3D0}" type="pres">
      <dgm:prSet presAssocID="{F4B27E37-3DEA-4444-866A-F3C6173BC961}" presName="spNode" presStyleCnt="0"/>
      <dgm:spPr/>
      <dgm:t>
        <a:bodyPr/>
        <a:lstStyle/>
        <a:p>
          <a:endParaRPr lang="en-US"/>
        </a:p>
      </dgm:t>
    </dgm:pt>
    <dgm:pt modelId="{1F5A0B72-E754-4C1F-9038-0E33D6764FF4}" type="pres">
      <dgm:prSet presAssocID="{19B38621-374C-4546-BEF4-F27823C1D12D}" presName="sibTrans" presStyleLbl="sibTrans1D1" presStyleIdx="4" presStyleCnt="5" custScaleX="1268488" custScaleY="1895734"/>
      <dgm:spPr/>
      <dgm:t>
        <a:bodyPr/>
        <a:lstStyle/>
        <a:p>
          <a:endParaRPr lang="en-US"/>
        </a:p>
      </dgm:t>
    </dgm:pt>
  </dgm:ptLst>
  <dgm:cxnLst>
    <dgm:cxn modelId="{99BF46AA-51DC-478A-B967-4DE117E732D3}" type="presOf" srcId="{92165A1C-8F6D-4965-86D1-BBA260F88DFB}" destId="{2278946A-3272-4673-87EA-4B91406943EB}" srcOrd="0" destOrd="0" presId="urn:microsoft.com/office/officeart/2005/8/layout/cycle6"/>
    <dgm:cxn modelId="{1B1292B3-C210-4D8A-B347-42A67475B388}" type="presOf" srcId="{00F41A28-1BCF-45E3-8B22-4838E52032C3}" destId="{B142B97B-E011-4246-976F-252E9F7A3CC6}" srcOrd="0" destOrd="0" presId="urn:microsoft.com/office/officeart/2005/8/layout/cycle6"/>
    <dgm:cxn modelId="{F2281B70-5A6B-417F-A61C-9B9306E7AC15}" type="presOf" srcId="{D981E264-5A35-4A8D-8C3A-F0A22322B4A9}" destId="{1C575295-86EB-4520-A957-6C72B01AF2AD}" srcOrd="0" destOrd="0" presId="urn:microsoft.com/office/officeart/2005/8/layout/cycle6"/>
    <dgm:cxn modelId="{5542847D-C909-4CCB-8111-CFC09E4310B1}" type="presOf" srcId="{26AA699E-1B9B-492B-85ED-CD0DEE3A40E1}" destId="{F3D37AC1-AA9B-44D2-9373-E568FDD58881}" srcOrd="0" destOrd="0" presId="urn:microsoft.com/office/officeart/2005/8/layout/cycle6"/>
    <dgm:cxn modelId="{EEB600EC-67BC-4C93-9710-E8546CAD42AF}" srcId="{FE100533-2EF7-4E18-92D5-E2B2C3244AA4}" destId="{D981E264-5A35-4A8D-8C3A-F0A22322B4A9}" srcOrd="0" destOrd="0" parTransId="{140D9A2D-401E-4D1B-859F-F62A5A99F0C0}" sibTransId="{00F41A28-1BCF-45E3-8B22-4838E52032C3}"/>
    <dgm:cxn modelId="{3B879E01-9DF0-4270-8CBE-DCAA23F801F5}" type="presOf" srcId="{19B38621-374C-4546-BEF4-F27823C1D12D}" destId="{1F5A0B72-E754-4C1F-9038-0E33D6764FF4}" srcOrd="0" destOrd="0" presId="urn:microsoft.com/office/officeart/2005/8/layout/cycle6"/>
    <dgm:cxn modelId="{041F866D-EF3A-4F3D-BE92-A7BF3FD58E13}" srcId="{FE100533-2EF7-4E18-92D5-E2B2C3244AA4}" destId="{F4B27E37-3DEA-4444-866A-F3C6173BC961}" srcOrd="4" destOrd="0" parTransId="{22728BA1-464F-4A69-95CE-0C3CFCCFB888}" sibTransId="{19B38621-374C-4546-BEF4-F27823C1D12D}"/>
    <dgm:cxn modelId="{49D8203D-1977-402B-A2E5-AD2DCD0BF721}" srcId="{FE100533-2EF7-4E18-92D5-E2B2C3244AA4}" destId="{65569147-06C0-4411-938E-BA07D196FAD9}" srcOrd="3" destOrd="0" parTransId="{95F29614-7DB2-439D-B884-4D8B4528F923}" sibTransId="{CFBBB3D0-C3DE-49F2-8935-B3B409EFC0FC}"/>
    <dgm:cxn modelId="{A8F67206-94C4-4949-A164-C2F9474E8B50}" type="presOf" srcId="{F4B27E37-3DEA-4444-866A-F3C6173BC961}" destId="{64A092F3-1056-4D42-A04C-AA7DCDE63E6F}" srcOrd="0" destOrd="0" presId="urn:microsoft.com/office/officeart/2005/8/layout/cycle6"/>
    <dgm:cxn modelId="{47BCA148-6265-4689-A49A-0B523C6D64C2}" type="presOf" srcId="{CFBBB3D0-C3DE-49F2-8935-B3B409EFC0FC}" destId="{9C5C9732-33F4-4687-8976-54DBD79E8EB3}" srcOrd="0" destOrd="0" presId="urn:microsoft.com/office/officeart/2005/8/layout/cycle6"/>
    <dgm:cxn modelId="{4A822A05-F532-416C-83FB-8564E1CD2AD7}" type="presOf" srcId="{65569147-06C0-4411-938E-BA07D196FAD9}" destId="{41607BEC-A0BE-4B7B-BA82-34977CA19A0E}" srcOrd="0" destOrd="0" presId="urn:microsoft.com/office/officeart/2005/8/layout/cycle6"/>
    <dgm:cxn modelId="{A3336829-B150-4772-9BD9-CA20DA14E474}" srcId="{FE100533-2EF7-4E18-92D5-E2B2C3244AA4}" destId="{26AA699E-1B9B-492B-85ED-CD0DEE3A40E1}" srcOrd="1" destOrd="0" parTransId="{FC3F8AD6-4EE2-4B4B-9BC3-44DC809F3E72}" sibTransId="{EF8EF0CD-1737-4227-A0EC-986388F962DD}"/>
    <dgm:cxn modelId="{ADBF6579-DF91-454D-BB2A-6816737A9F62}" type="presOf" srcId="{96AEE03B-F605-4243-A980-6785C6F66164}" destId="{7ED9D45D-6A35-4308-AB29-7F7425E01DF9}" srcOrd="0" destOrd="0" presId="urn:microsoft.com/office/officeart/2005/8/layout/cycle6"/>
    <dgm:cxn modelId="{C42C1401-4FB5-46F3-9885-E09156A49E0F}" type="presOf" srcId="{FE100533-2EF7-4E18-92D5-E2B2C3244AA4}" destId="{017DA903-5647-4A04-B9EA-739AE985680B}" srcOrd="0" destOrd="0" presId="urn:microsoft.com/office/officeart/2005/8/layout/cycle6"/>
    <dgm:cxn modelId="{C685CA70-E2D1-4DCA-9C15-F0DA7F492CF2}" srcId="{FE100533-2EF7-4E18-92D5-E2B2C3244AA4}" destId="{92165A1C-8F6D-4965-86D1-BBA260F88DFB}" srcOrd="2" destOrd="0" parTransId="{C49ACAD0-97CF-410D-8340-519DFACC94E3}" sibTransId="{96AEE03B-F605-4243-A980-6785C6F66164}"/>
    <dgm:cxn modelId="{FA62D7BC-68A9-4215-B17B-97F953C60255}" type="presOf" srcId="{EF8EF0CD-1737-4227-A0EC-986388F962DD}" destId="{4A79252F-1165-4211-8A79-0F11FD24A75B}" srcOrd="0" destOrd="0" presId="urn:microsoft.com/office/officeart/2005/8/layout/cycle6"/>
    <dgm:cxn modelId="{69973237-E728-4E78-990B-C1CCDF055BA1}" type="presParOf" srcId="{017DA903-5647-4A04-B9EA-739AE985680B}" destId="{1C575295-86EB-4520-A957-6C72B01AF2AD}" srcOrd="0" destOrd="0" presId="urn:microsoft.com/office/officeart/2005/8/layout/cycle6"/>
    <dgm:cxn modelId="{93936257-2EB4-4A49-B2D1-2D191C670D12}" type="presParOf" srcId="{017DA903-5647-4A04-B9EA-739AE985680B}" destId="{EAA435A3-7094-4E05-B67A-DBC24D5DD299}" srcOrd="1" destOrd="0" presId="urn:microsoft.com/office/officeart/2005/8/layout/cycle6"/>
    <dgm:cxn modelId="{A605CDFE-3432-4D71-9260-1C5BE75FB1FA}" type="presParOf" srcId="{017DA903-5647-4A04-B9EA-739AE985680B}" destId="{B142B97B-E011-4246-976F-252E9F7A3CC6}" srcOrd="2" destOrd="0" presId="urn:microsoft.com/office/officeart/2005/8/layout/cycle6"/>
    <dgm:cxn modelId="{F1357419-CFCB-4BE9-B2A0-D18E25FF9A32}" type="presParOf" srcId="{017DA903-5647-4A04-B9EA-739AE985680B}" destId="{F3D37AC1-AA9B-44D2-9373-E568FDD58881}" srcOrd="3" destOrd="0" presId="urn:microsoft.com/office/officeart/2005/8/layout/cycle6"/>
    <dgm:cxn modelId="{B86EB836-BEA9-4F09-958D-4FFBBD1F3AAC}" type="presParOf" srcId="{017DA903-5647-4A04-B9EA-739AE985680B}" destId="{E7F712F7-5F69-4DD9-AF78-81F8EFA82201}" srcOrd="4" destOrd="0" presId="urn:microsoft.com/office/officeart/2005/8/layout/cycle6"/>
    <dgm:cxn modelId="{A320B593-7C95-49E5-AAEB-F569C69C9DDC}" type="presParOf" srcId="{017DA903-5647-4A04-B9EA-739AE985680B}" destId="{4A79252F-1165-4211-8A79-0F11FD24A75B}" srcOrd="5" destOrd="0" presId="urn:microsoft.com/office/officeart/2005/8/layout/cycle6"/>
    <dgm:cxn modelId="{FACF5D5A-3C22-4D05-A188-081F20F8D466}" type="presParOf" srcId="{017DA903-5647-4A04-B9EA-739AE985680B}" destId="{2278946A-3272-4673-87EA-4B91406943EB}" srcOrd="6" destOrd="0" presId="urn:microsoft.com/office/officeart/2005/8/layout/cycle6"/>
    <dgm:cxn modelId="{11788C65-0032-45C2-A5F6-5AC04C6B3722}" type="presParOf" srcId="{017DA903-5647-4A04-B9EA-739AE985680B}" destId="{D43A2222-2EF2-4AD3-BADF-7243943CD340}" srcOrd="7" destOrd="0" presId="urn:microsoft.com/office/officeart/2005/8/layout/cycle6"/>
    <dgm:cxn modelId="{82C98F69-2049-45EB-B16F-AF690305BCDB}" type="presParOf" srcId="{017DA903-5647-4A04-B9EA-739AE985680B}" destId="{7ED9D45D-6A35-4308-AB29-7F7425E01DF9}" srcOrd="8" destOrd="0" presId="urn:microsoft.com/office/officeart/2005/8/layout/cycle6"/>
    <dgm:cxn modelId="{EE2681CE-CFA5-49B2-8536-FEF5D37A686B}" type="presParOf" srcId="{017DA903-5647-4A04-B9EA-739AE985680B}" destId="{41607BEC-A0BE-4B7B-BA82-34977CA19A0E}" srcOrd="9" destOrd="0" presId="urn:microsoft.com/office/officeart/2005/8/layout/cycle6"/>
    <dgm:cxn modelId="{5E907919-4B70-4BDA-99CB-A3037B3BC6AA}" type="presParOf" srcId="{017DA903-5647-4A04-B9EA-739AE985680B}" destId="{4CBE86CC-CB62-4481-AED2-5EDB814433F8}" srcOrd="10" destOrd="0" presId="urn:microsoft.com/office/officeart/2005/8/layout/cycle6"/>
    <dgm:cxn modelId="{704287B2-6591-47F1-BDD6-7223C00E0D99}" type="presParOf" srcId="{017DA903-5647-4A04-B9EA-739AE985680B}" destId="{9C5C9732-33F4-4687-8976-54DBD79E8EB3}" srcOrd="11" destOrd="0" presId="urn:microsoft.com/office/officeart/2005/8/layout/cycle6"/>
    <dgm:cxn modelId="{94F266C9-A445-4836-95D6-B26602A508CF}" type="presParOf" srcId="{017DA903-5647-4A04-B9EA-739AE985680B}" destId="{64A092F3-1056-4D42-A04C-AA7DCDE63E6F}" srcOrd="12" destOrd="0" presId="urn:microsoft.com/office/officeart/2005/8/layout/cycle6"/>
    <dgm:cxn modelId="{9E816D52-F0FD-45E2-A6F1-5C9793FEB0E4}" type="presParOf" srcId="{017DA903-5647-4A04-B9EA-739AE985680B}" destId="{7325B06C-6056-4D83-B61A-184569A4B3D0}" srcOrd="13" destOrd="0" presId="urn:microsoft.com/office/officeart/2005/8/layout/cycle6"/>
    <dgm:cxn modelId="{F0744FEE-D0AE-44CD-B263-7BCCDD482B2C}" type="presParOf" srcId="{017DA903-5647-4A04-B9EA-739AE985680B}" destId="{1F5A0B72-E754-4C1F-9038-0E33D6764FF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100533-2EF7-4E18-92D5-E2B2C3244AA4}"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D981E264-5A35-4A8D-8C3A-F0A22322B4A9}">
      <dgm:prSet phldrT="[Text]" custT="1"/>
      <dgm:spPr/>
      <dgm:t>
        <a:bodyPr/>
        <a:lstStyle/>
        <a:p>
          <a:r>
            <a:rPr lang="en-US" sz="1600" dirty="0" smtClean="0"/>
            <a:t>Uganda</a:t>
          </a:r>
        </a:p>
        <a:p>
          <a:r>
            <a:rPr lang="en-US" sz="1600" dirty="0" smtClean="0"/>
            <a:t>Uganda Broadband Infrastructure Strategy National Position</a:t>
          </a:r>
        </a:p>
        <a:p>
          <a:r>
            <a:rPr lang="en-US" sz="1600" dirty="0" smtClean="0"/>
            <a:t>Paper  2009</a:t>
          </a:r>
        </a:p>
      </dgm:t>
    </dgm:pt>
    <dgm:pt modelId="{140D9A2D-401E-4D1B-859F-F62A5A99F0C0}" type="parTrans" cxnId="{EEB600EC-67BC-4C93-9710-E8546CAD42AF}">
      <dgm:prSet/>
      <dgm:spPr/>
      <dgm:t>
        <a:bodyPr/>
        <a:lstStyle/>
        <a:p>
          <a:endParaRPr lang="en-US"/>
        </a:p>
      </dgm:t>
    </dgm:pt>
    <dgm:pt modelId="{00F41A28-1BCF-45E3-8B22-4838E52032C3}" type="sibTrans" cxnId="{EEB600EC-67BC-4C93-9710-E8546CAD42AF}">
      <dgm:prSet/>
      <dgm:spPr/>
      <dgm:t>
        <a:bodyPr/>
        <a:lstStyle/>
        <a:p>
          <a:endParaRPr lang="en-US" sz="1600"/>
        </a:p>
      </dgm:t>
    </dgm:pt>
    <dgm:pt modelId="{26AA699E-1B9B-492B-85ED-CD0DEE3A40E1}">
      <dgm:prSet phldrT="[Text]" custT="1"/>
      <dgm:spPr/>
      <dgm:t>
        <a:bodyPr/>
        <a:lstStyle/>
        <a:p>
          <a:r>
            <a:rPr lang="en-US" sz="1600" dirty="0" smtClean="0"/>
            <a:t>Kenya</a:t>
          </a:r>
        </a:p>
        <a:p>
          <a:r>
            <a:rPr lang="en-US" sz="1600" dirty="0" smtClean="0"/>
            <a:t>2013- National Broadband Strategy - Vision 2030</a:t>
          </a:r>
          <a:endParaRPr lang="en-US" sz="1600" dirty="0"/>
        </a:p>
      </dgm:t>
    </dgm:pt>
    <dgm:pt modelId="{FC3F8AD6-4EE2-4B4B-9BC3-44DC809F3E72}" type="parTrans" cxnId="{A3336829-B150-4772-9BD9-CA20DA14E474}">
      <dgm:prSet/>
      <dgm:spPr/>
      <dgm:t>
        <a:bodyPr/>
        <a:lstStyle/>
        <a:p>
          <a:endParaRPr lang="en-US"/>
        </a:p>
      </dgm:t>
    </dgm:pt>
    <dgm:pt modelId="{EF8EF0CD-1737-4227-A0EC-986388F962DD}" type="sibTrans" cxnId="{A3336829-B150-4772-9BD9-CA20DA14E474}">
      <dgm:prSet/>
      <dgm:spPr/>
      <dgm:t>
        <a:bodyPr/>
        <a:lstStyle/>
        <a:p>
          <a:endParaRPr lang="en-US" sz="1600"/>
        </a:p>
      </dgm:t>
    </dgm:pt>
    <dgm:pt modelId="{65569147-06C0-4411-938E-BA07D196FAD9}">
      <dgm:prSet phldrT="[Text]" custT="1"/>
      <dgm:spPr/>
      <dgm:t>
        <a:bodyPr/>
        <a:lstStyle/>
        <a:p>
          <a:r>
            <a:rPr lang="en-US" sz="1600" dirty="0" smtClean="0"/>
            <a:t>Burundi</a:t>
          </a:r>
        </a:p>
        <a:p>
          <a:r>
            <a:rPr lang="en-US" sz="1600" dirty="0" smtClean="0"/>
            <a:t>Burundi/ ICT: National Projects for Broadband Connectivity: Burundi Community Telecentre Network (BCTN) 2011</a:t>
          </a:r>
          <a:endParaRPr lang="en-US" sz="1600" dirty="0"/>
        </a:p>
      </dgm:t>
    </dgm:pt>
    <dgm:pt modelId="{95F29614-7DB2-439D-B884-4D8B4528F923}" type="parTrans" cxnId="{49D8203D-1977-402B-A2E5-AD2DCD0BF721}">
      <dgm:prSet/>
      <dgm:spPr/>
      <dgm:t>
        <a:bodyPr/>
        <a:lstStyle/>
        <a:p>
          <a:endParaRPr lang="en-US"/>
        </a:p>
      </dgm:t>
    </dgm:pt>
    <dgm:pt modelId="{CFBBB3D0-C3DE-49F2-8935-B3B409EFC0FC}" type="sibTrans" cxnId="{49D8203D-1977-402B-A2E5-AD2DCD0BF721}">
      <dgm:prSet/>
      <dgm:spPr/>
      <dgm:t>
        <a:bodyPr/>
        <a:lstStyle/>
        <a:p>
          <a:endParaRPr lang="en-US" sz="1600"/>
        </a:p>
      </dgm:t>
    </dgm:pt>
    <dgm:pt modelId="{F4B27E37-3DEA-4444-866A-F3C6173BC961}">
      <dgm:prSet phldrT="[Text]" custT="1"/>
      <dgm:spPr/>
      <dgm:t>
        <a:bodyPr/>
        <a:lstStyle/>
        <a:p>
          <a:r>
            <a:rPr lang="en-US" sz="1600" dirty="0" smtClean="0"/>
            <a:t>Rwanda</a:t>
          </a:r>
        </a:p>
        <a:p>
          <a:r>
            <a:rPr lang="en-US" sz="1600" dirty="0" smtClean="0"/>
            <a:t>Regional Connectivity Infrastructure Program (RCIP) 2006</a:t>
          </a:r>
          <a:endParaRPr lang="en-US" sz="1600" dirty="0"/>
        </a:p>
      </dgm:t>
    </dgm:pt>
    <dgm:pt modelId="{22728BA1-464F-4A69-95CE-0C3CFCCFB888}" type="parTrans" cxnId="{041F866D-EF3A-4F3D-BE92-A7BF3FD58E13}">
      <dgm:prSet/>
      <dgm:spPr/>
      <dgm:t>
        <a:bodyPr/>
        <a:lstStyle/>
        <a:p>
          <a:endParaRPr lang="en-US"/>
        </a:p>
      </dgm:t>
    </dgm:pt>
    <dgm:pt modelId="{19B38621-374C-4546-BEF4-F27823C1D12D}" type="sibTrans" cxnId="{041F866D-EF3A-4F3D-BE92-A7BF3FD58E13}">
      <dgm:prSet/>
      <dgm:spPr/>
      <dgm:t>
        <a:bodyPr/>
        <a:lstStyle/>
        <a:p>
          <a:endParaRPr lang="en-US" sz="1600"/>
        </a:p>
      </dgm:t>
    </dgm:pt>
    <dgm:pt modelId="{92165A1C-8F6D-4965-86D1-BBA260F88DFB}">
      <dgm:prSet phldrT="[Text]" custT="1"/>
      <dgm:spPr/>
      <dgm:t>
        <a:bodyPr/>
        <a:lstStyle/>
        <a:p>
          <a:r>
            <a:rPr lang="en-US" sz="1600" dirty="0" smtClean="0"/>
            <a:t>Tanzania</a:t>
          </a:r>
        </a:p>
        <a:p>
          <a:r>
            <a:rPr lang="en-US" sz="1600" dirty="0" smtClean="0"/>
            <a:t>National Information Communication and Technology</a:t>
          </a:r>
        </a:p>
        <a:p>
          <a:r>
            <a:rPr lang="en-US" sz="1600" dirty="0" smtClean="0"/>
            <a:t>Broadband Backbone (NICTBB) 2004</a:t>
          </a:r>
          <a:endParaRPr lang="en-US" sz="1600" dirty="0"/>
        </a:p>
      </dgm:t>
    </dgm:pt>
    <dgm:pt modelId="{96AEE03B-F605-4243-A980-6785C6F66164}" type="sibTrans" cxnId="{C685CA70-E2D1-4DCA-9C15-F0DA7F492CF2}">
      <dgm:prSet/>
      <dgm:spPr>
        <a:ln>
          <a:noFill/>
        </a:ln>
      </dgm:spPr>
      <dgm:t>
        <a:bodyPr/>
        <a:lstStyle/>
        <a:p>
          <a:endParaRPr lang="en-US" sz="1600"/>
        </a:p>
      </dgm:t>
    </dgm:pt>
    <dgm:pt modelId="{C49ACAD0-97CF-410D-8340-519DFACC94E3}" type="parTrans" cxnId="{C685CA70-E2D1-4DCA-9C15-F0DA7F492CF2}">
      <dgm:prSet/>
      <dgm:spPr/>
      <dgm:t>
        <a:bodyPr/>
        <a:lstStyle/>
        <a:p>
          <a:endParaRPr lang="en-US"/>
        </a:p>
      </dgm:t>
    </dgm:pt>
    <dgm:pt modelId="{017DA903-5647-4A04-B9EA-739AE985680B}" type="pres">
      <dgm:prSet presAssocID="{FE100533-2EF7-4E18-92D5-E2B2C3244AA4}" presName="cycle" presStyleCnt="0">
        <dgm:presLayoutVars>
          <dgm:dir/>
          <dgm:resizeHandles val="exact"/>
        </dgm:presLayoutVars>
      </dgm:prSet>
      <dgm:spPr/>
      <dgm:t>
        <a:bodyPr/>
        <a:lstStyle/>
        <a:p>
          <a:endParaRPr lang="en-US"/>
        </a:p>
      </dgm:t>
    </dgm:pt>
    <dgm:pt modelId="{1C575295-86EB-4520-A957-6C72B01AF2AD}" type="pres">
      <dgm:prSet presAssocID="{D981E264-5A35-4A8D-8C3A-F0A22322B4A9}" presName="node" presStyleLbl="node1" presStyleIdx="0" presStyleCnt="5" custScaleX="231920" custScaleY="142090" custRadScaleRad="78409" custRadScaleInc="4034">
        <dgm:presLayoutVars>
          <dgm:bulletEnabled val="1"/>
        </dgm:presLayoutVars>
      </dgm:prSet>
      <dgm:spPr>
        <a:prstGeom prst="roundRect">
          <a:avLst/>
        </a:prstGeom>
      </dgm:spPr>
      <dgm:t>
        <a:bodyPr/>
        <a:lstStyle/>
        <a:p>
          <a:endParaRPr lang="en-US"/>
        </a:p>
      </dgm:t>
    </dgm:pt>
    <dgm:pt modelId="{EAA435A3-7094-4E05-B67A-DBC24D5DD299}" type="pres">
      <dgm:prSet presAssocID="{D981E264-5A35-4A8D-8C3A-F0A22322B4A9}" presName="spNode" presStyleCnt="0"/>
      <dgm:spPr/>
      <dgm:t>
        <a:bodyPr/>
        <a:lstStyle/>
        <a:p>
          <a:endParaRPr lang="en-US"/>
        </a:p>
      </dgm:t>
    </dgm:pt>
    <dgm:pt modelId="{B142B97B-E011-4246-976F-252E9F7A3CC6}" type="pres">
      <dgm:prSet presAssocID="{00F41A28-1BCF-45E3-8B22-4838E52032C3}" presName="sibTrans" presStyleLbl="sibTrans1D1" presStyleIdx="0" presStyleCnt="5" custScaleX="1268488" custScaleY="1895734"/>
      <dgm:spPr/>
      <dgm:t>
        <a:bodyPr/>
        <a:lstStyle/>
        <a:p>
          <a:endParaRPr lang="en-US"/>
        </a:p>
      </dgm:t>
    </dgm:pt>
    <dgm:pt modelId="{F3D37AC1-AA9B-44D2-9373-E568FDD58881}" type="pres">
      <dgm:prSet presAssocID="{26AA699E-1B9B-492B-85ED-CD0DEE3A40E1}" presName="node" presStyleLbl="node1" presStyleIdx="1" presStyleCnt="5" custScaleX="266186" custScaleY="142090" custRadScaleRad="139418" custRadScaleInc="62327">
        <dgm:presLayoutVars>
          <dgm:bulletEnabled val="1"/>
        </dgm:presLayoutVars>
      </dgm:prSet>
      <dgm:spPr/>
      <dgm:t>
        <a:bodyPr/>
        <a:lstStyle/>
        <a:p>
          <a:endParaRPr lang="en-US"/>
        </a:p>
      </dgm:t>
    </dgm:pt>
    <dgm:pt modelId="{E7F712F7-5F69-4DD9-AF78-81F8EFA82201}" type="pres">
      <dgm:prSet presAssocID="{26AA699E-1B9B-492B-85ED-CD0DEE3A40E1}" presName="spNode" presStyleCnt="0"/>
      <dgm:spPr/>
      <dgm:t>
        <a:bodyPr/>
        <a:lstStyle/>
        <a:p>
          <a:endParaRPr lang="en-US"/>
        </a:p>
      </dgm:t>
    </dgm:pt>
    <dgm:pt modelId="{4A79252F-1165-4211-8A79-0F11FD24A75B}" type="pres">
      <dgm:prSet presAssocID="{EF8EF0CD-1737-4227-A0EC-986388F962DD}" presName="sibTrans" presStyleLbl="sibTrans1D1" presStyleIdx="1" presStyleCnt="5" custScaleX="1268488" custScaleY="1895734"/>
      <dgm:spPr/>
      <dgm:t>
        <a:bodyPr/>
        <a:lstStyle/>
        <a:p>
          <a:endParaRPr lang="en-US"/>
        </a:p>
      </dgm:t>
    </dgm:pt>
    <dgm:pt modelId="{2278946A-3272-4673-87EA-4B91406943EB}" type="pres">
      <dgm:prSet presAssocID="{92165A1C-8F6D-4965-86D1-BBA260F88DFB}" presName="node" presStyleLbl="node1" presStyleIdx="2" presStyleCnt="5" custScaleX="297872" custScaleY="142090" custRadScaleRad="157203" custRadScaleInc="-102476">
        <dgm:presLayoutVars>
          <dgm:bulletEnabled val="1"/>
        </dgm:presLayoutVars>
      </dgm:prSet>
      <dgm:spPr/>
      <dgm:t>
        <a:bodyPr/>
        <a:lstStyle/>
        <a:p>
          <a:endParaRPr lang="en-US"/>
        </a:p>
      </dgm:t>
    </dgm:pt>
    <dgm:pt modelId="{D43A2222-2EF2-4AD3-BADF-7243943CD340}" type="pres">
      <dgm:prSet presAssocID="{92165A1C-8F6D-4965-86D1-BBA260F88DFB}" presName="spNode" presStyleCnt="0"/>
      <dgm:spPr/>
      <dgm:t>
        <a:bodyPr/>
        <a:lstStyle/>
        <a:p>
          <a:endParaRPr lang="en-US"/>
        </a:p>
      </dgm:t>
    </dgm:pt>
    <dgm:pt modelId="{7ED9D45D-6A35-4308-AB29-7F7425E01DF9}" type="pres">
      <dgm:prSet presAssocID="{96AEE03B-F605-4243-A980-6785C6F66164}" presName="sibTrans" presStyleLbl="sibTrans1D1" presStyleIdx="2" presStyleCnt="5" custScaleX="1268488" custScaleY="1895734"/>
      <dgm:spPr/>
      <dgm:t>
        <a:bodyPr/>
        <a:lstStyle/>
        <a:p>
          <a:endParaRPr lang="en-US"/>
        </a:p>
      </dgm:t>
    </dgm:pt>
    <dgm:pt modelId="{41607BEC-A0BE-4B7B-BA82-34977CA19A0E}" type="pres">
      <dgm:prSet presAssocID="{65569147-06C0-4411-938E-BA07D196FAD9}" presName="node" presStyleLbl="node1" presStyleIdx="3" presStyleCnt="5" custScaleX="353802" custScaleY="159312" custRadScaleRad="153077" custRadScaleInc="71184">
        <dgm:presLayoutVars>
          <dgm:bulletEnabled val="1"/>
        </dgm:presLayoutVars>
      </dgm:prSet>
      <dgm:spPr/>
      <dgm:t>
        <a:bodyPr/>
        <a:lstStyle/>
        <a:p>
          <a:endParaRPr lang="en-US"/>
        </a:p>
      </dgm:t>
    </dgm:pt>
    <dgm:pt modelId="{4CBE86CC-CB62-4481-AED2-5EDB814433F8}" type="pres">
      <dgm:prSet presAssocID="{65569147-06C0-4411-938E-BA07D196FAD9}" presName="spNode" presStyleCnt="0"/>
      <dgm:spPr/>
      <dgm:t>
        <a:bodyPr/>
        <a:lstStyle/>
        <a:p>
          <a:endParaRPr lang="en-US"/>
        </a:p>
      </dgm:t>
    </dgm:pt>
    <dgm:pt modelId="{9C5C9732-33F4-4687-8976-54DBD79E8EB3}" type="pres">
      <dgm:prSet presAssocID="{CFBBB3D0-C3DE-49F2-8935-B3B409EFC0FC}" presName="sibTrans" presStyleLbl="sibTrans1D1" presStyleIdx="3" presStyleCnt="5" custScaleX="1268488" custScaleY="1895734"/>
      <dgm:spPr/>
      <dgm:t>
        <a:bodyPr/>
        <a:lstStyle/>
        <a:p>
          <a:endParaRPr lang="en-US"/>
        </a:p>
      </dgm:t>
    </dgm:pt>
    <dgm:pt modelId="{64A092F3-1056-4D42-A04C-AA7DCDE63E6F}" type="pres">
      <dgm:prSet presAssocID="{F4B27E37-3DEA-4444-866A-F3C6173BC961}" presName="node" presStyleLbl="node1" presStyleIdx="4" presStyleCnt="5" custScaleX="229414" custScaleY="142090" custRadScaleRad="141467" custRadScaleInc="-62510">
        <dgm:presLayoutVars>
          <dgm:bulletEnabled val="1"/>
        </dgm:presLayoutVars>
      </dgm:prSet>
      <dgm:spPr/>
      <dgm:t>
        <a:bodyPr/>
        <a:lstStyle/>
        <a:p>
          <a:endParaRPr lang="en-US"/>
        </a:p>
      </dgm:t>
    </dgm:pt>
    <dgm:pt modelId="{7325B06C-6056-4D83-B61A-184569A4B3D0}" type="pres">
      <dgm:prSet presAssocID="{F4B27E37-3DEA-4444-866A-F3C6173BC961}" presName="spNode" presStyleCnt="0"/>
      <dgm:spPr/>
      <dgm:t>
        <a:bodyPr/>
        <a:lstStyle/>
        <a:p>
          <a:endParaRPr lang="en-US"/>
        </a:p>
      </dgm:t>
    </dgm:pt>
    <dgm:pt modelId="{1F5A0B72-E754-4C1F-9038-0E33D6764FF4}" type="pres">
      <dgm:prSet presAssocID="{19B38621-374C-4546-BEF4-F27823C1D12D}" presName="sibTrans" presStyleLbl="sibTrans1D1" presStyleIdx="4" presStyleCnt="5" custScaleX="1268488" custScaleY="1895734"/>
      <dgm:spPr/>
      <dgm:t>
        <a:bodyPr/>
        <a:lstStyle/>
        <a:p>
          <a:endParaRPr lang="en-US"/>
        </a:p>
      </dgm:t>
    </dgm:pt>
  </dgm:ptLst>
  <dgm:cxnLst>
    <dgm:cxn modelId="{A4D4E0B5-2BBE-40B9-A5FF-C43EA11BC940}" type="presOf" srcId="{26AA699E-1B9B-492B-85ED-CD0DEE3A40E1}" destId="{F3D37AC1-AA9B-44D2-9373-E568FDD58881}" srcOrd="0" destOrd="0" presId="urn:microsoft.com/office/officeart/2005/8/layout/cycle6"/>
    <dgm:cxn modelId="{DFEDC3F0-D19F-4982-A6A3-C2422F84E42B}" type="presOf" srcId="{19B38621-374C-4546-BEF4-F27823C1D12D}" destId="{1F5A0B72-E754-4C1F-9038-0E33D6764FF4}" srcOrd="0" destOrd="0" presId="urn:microsoft.com/office/officeart/2005/8/layout/cycle6"/>
    <dgm:cxn modelId="{EEB600EC-67BC-4C93-9710-E8546CAD42AF}" srcId="{FE100533-2EF7-4E18-92D5-E2B2C3244AA4}" destId="{D981E264-5A35-4A8D-8C3A-F0A22322B4A9}" srcOrd="0" destOrd="0" parTransId="{140D9A2D-401E-4D1B-859F-F62A5A99F0C0}" sibTransId="{00F41A28-1BCF-45E3-8B22-4838E52032C3}"/>
    <dgm:cxn modelId="{50CD00AE-5DE5-463B-922C-4A7068FACE8A}" type="presOf" srcId="{EF8EF0CD-1737-4227-A0EC-986388F962DD}" destId="{4A79252F-1165-4211-8A79-0F11FD24A75B}" srcOrd="0" destOrd="0" presId="urn:microsoft.com/office/officeart/2005/8/layout/cycle6"/>
    <dgm:cxn modelId="{D5E76F99-3602-4728-B001-1311A438E444}" type="presOf" srcId="{65569147-06C0-4411-938E-BA07D196FAD9}" destId="{41607BEC-A0BE-4B7B-BA82-34977CA19A0E}" srcOrd="0" destOrd="0" presId="urn:microsoft.com/office/officeart/2005/8/layout/cycle6"/>
    <dgm:cxn modelId="{CBF281C5-2182-4046-8FBD-3788EB4FD266}" type="presOf" srcId="{FE100533-2EF7-4E18-92D5-E2B2C3244AA4}" destId="{017DA903-5647-4A04-B9EA-739AE985680B}" srcOrd="0" destOrd="0" presId="urn:microsoft.com/office/officeart/2005/8/layout/cycle6"/>
    <dgm:cxn modelId="{49D8203D-1977-402B-A2E5-AD2DCD0BF721}" srcId="{FE100533-2EF7-4E18-92D5-E2B2C3244AA4}" destId="{65569147-06C0-4411-938E-BA07D196FAD9}" srcOrd="3" destOrd="0" parTransId="{95F29614-7DB2-439D-B884-4D8B4528F923}" sibTransId="{CFBBB3D0-C3DE-49F2-8935-B3B409EFC0FC}"/>
    <dgm:cxn modelId="{041F866D-EF3A-4F3D-BE92-A7BF3FD58E13}" srcId="{FE100533-2EF7-4E18-92D5-E2B2C3244AA4}" destId="{F4B27E37-3DEA-4444-866A-F3C6173BC961}" srcOrd="4" destOrd="0" parTransId="{22728BA1-464F-4A69-95CE-0C3CFCCFB888}" sibTransId="{19B38621-374C-4546-BEF4-F27823C1D12D}"/>
    <dgm:cxn modelId="{7A4F34B7-3D65-4BC9-B20F-43DF02CD4125}" type="presOf" srcId="{00F41A28-1BCF-45E3-8B22-4838E52032C3}" destId="{B142B97B-E011-4246-976F-252E9F7A3CC6}" srcOrd="0" destOrd="0" presId="urn:microsoft.com/office/officeart/2005/8/layout/cycle6"/>
    <dgm:cxn modelId="{A3336829-B150-4772-9BD9-CA20DA14E474}" srcId="{FE100533-2EF7-4E18-92D5-E2B2C3244AA4}" destId="{26AA699E-1B9B-492B-85ED-CD0DEE3A40E1}" srcOrd="1" destOrd="0" parTransId="{FC3F8AD6-4EE2-4B4B-9BC3-44DC809F3E72}" sibTransId="{EF8EF0CD-1737-4227-A0EC-986388F962DD}"/>
    <dgm:cxn modelId="{B3DFAEB4-707B-4A05-BF9B-4B999B60A78D}" type="presOf" srcId="{F4B27E37-3DEA-4444-866A-F3C6173BC961}" destId="{64A092F3-1056-4D42-A04C-AA7DCDE63E6F}" srcOrd="0" destOrd="0" presId="urn:microsoft.com/office/officeart/2005/8/layout/cycle6"/>
    <dgm:cxn modelId="{6AF0547D-5A08-4D5C-936A-051630672A75}" type="presOf" srcId="{D981E264-5A35-4A8D-8C3A-F0A22322B4A9}" destId="{1C575295-86EB-4520-A957-6C72B01AF2AD}" srcOrd="0" destOrd="0" presId="urn:microsoft.com/office/officeart/2005/8/layout/cycle6"/>
    <dgm:cxn modelId="{C685CA70-E2D1-4DCA-9C15-F0DA7F492CF2}" srcId="{FE100533-2EF7-4E18-92D5-E2B2C3244AA4}" destId="{92165A1C-8F6D-4965-86D1-BBA260F88DFB}" srcOrd="2" destOrd="0" parTransId="{C49ACAD0-97CF-410D-8340-519DFACC94E3}" sibTransId="{96AEE03B-F605-4243-A980-6785C6F66164}"/>
    <dgm:cxn modelId="{73933A09-184D-4F04-9E7E-618669AC8B58}" type="presOf" srcId="{92165A1C-8F6D-4965-86D1-BBA260F88DFB}" destId="{2278946A-3272-4673-87EA-4B91406943EB}" srcOrd="0" destOrd="0" presId="urn:microsoft.com/office/officeart/2005/8/layout/cycle6"/>
    <dgm:cxn modelId="{8B824627-1FA8-441A-84EE-838BC498973A}" type="presOf" srcId="{96AEE03B-F605-4243-A980-6785C6F66164}" destId="{7ED9D45D-6A35-4308-AB29-7F7425E01DF9}" srcOrd="0" destOrd="0" presId="urn:microsoft.com/office/officeart/2005/8/layout/cycle6"/>
    <dgm:cxn modelId="{E73AB2CE-AA7D-4BD6-A239-387E3C2F0023}" type="presOf" srcId="{CFBBB3D0-C3DE-49F2-8935-B3B409EFC0FC}" destId="{9C5C9732-33F4-4687-8976-54DBD79E8EB3}" srcOrd="0" destOrd="0" presId="urn:microsoft.com/office/officeart/2005/8/layout/cycle6"/>
    <dgm:cxn modelId="{5136E916-C111-4D53-B3B4-AFAA4757DAE6}" type="presParOf" srcId="{017DA903-5647-4A04-B9EA-739AE985680B}" destId="{1C575295-86EB-4520-A957-6C72B01AF2AD}" srcOrd="0" destOrd="0" presId="urn:microsoft.com/office/officeart/2005/8/layout/cycle6"/>
    <dgm:cxn modelId="{D9CD7AAF-7564-4FC9-8E70-AA994481078B}" type="presParOf" srcId="{017DA903-5647-4A04-B9EA-739AE985680B}" destId="{EAA435A3-7094-4E05-B67A-DBC24D5DD299}" srcOrd="1" destOrd="0" presId="urn:microsoft.com/office/officeart/2005/8/layout/cycle6"/>
    <dgm:cxn modelId="{50A26F9B-4710-4A80-ACB2-6E4BDF07988F}" type="presParOf" srcId="{017DA903-5647-4A04-B9EA-739AE985680B}" destId="{B142B97B-E011-4246-976F-252E9F7A3CC6}" srcOrd="2" destOrd="0" presId="urn:microsoft.com/office/officeart/2005/8/layout/cycle6"/>
    <dgm:cxn modelId="{305701C6-2AD7-4951-B764-1E49BB5DE38A}" type="presParOf" srcId="{017DA903-5647-4A04-B9EA-739AE985680B}" destId="{F3D37AC1-AA9B-44D2-9373-E568FDD58881}" srcOrd="3" destOrd="0" presId="urn:microsoft.com/office/officeart/2005/8/layout/cycle6"/>
    <dgm:cxn modelId="{A61E485D-A8DD-4AB5-92D0-7F2A6127950E}" type="presParOf" srcId="{017DA903-5647-4A04-B9EA-739AE985680B}" destId="{E7F712F7-5F69-4DD9-AF78-81F8EFA82201}" srcOrd="4" destOrd="0" presId="urn:microsoft.com/office/officeart/2005/8/layout/cycle6"/>
    <dgm:cxn modelId="{F004EB21-619B-4288-8344-D8122623C0C9}" type="presParOf" srcId="{017DA903-5647-4A04-B9EA-739AE985680B}" destId="{4A79252F-1165-4211-8A79-0F11FD24A75B}" srcOrd="5" destOrd="0" presId="urn:microsoft.com/office/officeart/2005/8/layout/cycle6"/>
    <dgm:cxn modelId="{D202983C-1074-4EAE-BE2D-C3C6A3635D2B}" type="presParOf" srcId="{017DA903-5647-4A04-B9EA-739AE985680B}" destId="{2278946A-3272-4673-87EA-4B91406943EB}" srcOrd="6" destOrd="0" presId="urn:microsoft.com/office/officeart/2005/8/layout/cycle6"/>
    <dgm:cxn modelId="{7E3F4C17-2F1A-463F-8EA9-449474DF4FCC}" type="presParOf" srcId="{017DA903-5647-4A04-B9EA-739AE985680B}" destId="{D43A2222-2EF2-4AD3-BADF-7243943CD340}" srcOrd="7" destOrd="0" presId="urn:microsoft.com/office/officeart/2005/8/layout/cycle6"/>
    <dgm:cxn modelId="{2000EF9D-DBDE-44F8-B007-70E1B01AF422}" type="presParOf" srcId="{017DA903-5647-4A04-B9EA-739AE985680B}" destId="{7ED9D45D-6A35-4308-AB29-7F7425E01DF9}" srcOrd="8" destOrd="0" presId="urn:microsoft.com/office/officeart/2005/8/layout/cycle6"/>
    <dgm:cxn modelId="{DA531D4E-5215-42E1-9F48-DB7FC85EDF40}" type="presParOf" srcId="{017DA903-5647-4A04-B9EA-739AE985680B}" destId="{41607BEC-A0BE-4B7B-BA82-34977CA19A0E}" srcOrd="9" destOrd="0" presId="urn:microsoft.com/office/officeart/2005/8/layout/cycle6"/>
    <dgm:cxn modelId="{CE8E1ED4-86A6-4BED-B3FA-55D73BAA359F}" type="presParOf" srcId="{017DA903-5647-4A04-B9EA-739AE985680B}" destId="{4CBE86CC-CB62-4481-AED2-5EDB814433F8}" srcOrd="10" destOrd="0" presId="urn:microsoft.com/office/officeart/2005/8/layout/cycle6"/>
    <dgm:cxn modelId="{5E8B1E69-4F60-47CC-AA7F-D12E0286475D}" type="presParOf" srcId="{017DA903-5647-4A04-B9EA-739AE985680B}" destId="{9C5C9732-33F4-4687-8976-54DBD79E8EB3}" srcOrd="11" destOrd="0" presId="urn:microsoft.com/office/officeart/2005/8/layout/cycle6"/>
    <dgm:cxn modelId="{94CE57F6-9FE3-4D5E-B04E-60013AD44851}" type="presParOf" srcId="{017DA903-5647-4A04-B9EA-739AE985680B}" destId="{64A092F3-1056-4D42-A04C-AA7DCDE63E6F}" srcOrd="12" destOrd="0" presId="urn:microsoft.com/office/officeart/2005/8/layout/cycle6"/>
    <dgm:cxn modelId="{8FBFE725-3648-49A6-967E-F7D0215CB661}" type="presParOf" srcId="{017DA903-5647-4A04-B9EA-739AE985680B}" destId="{7325B06C-6056-4D83-B61A-184569A4B3D0}" srcOrd="13" destOrd="0" presId="urn:microsoft.com/office/officeart/2005/8/layout/cycle6"/>
    <dgm:cxn modelId="{9B8B1D78-8994-46AB-ACAF-29C840175348}" type="presParOf" srcId="{017DA903-5647-4A04-B9EA-739AE985680B}" destId="{1F5A0B72-E754-4C1F-9038-0E33D6764FF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75295-86EB-4520-A957-6C72B01AF2AD}">
      <dsp:nvSpPr>
        <dsp:cNvPr id="0" name=""/>
        <dsp:cNvSpPr/>
      </dsp:nvSpPr>
      <dsp:spPr>
        <a:xfrm>
          <a:off x="3471352" y="-162993"/>
          <a:ext cx="3310450" cy="13183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Uganda</a:t>
          </a:r>
        </a:p>
        <a:p>
          <a:pPr lvl="0" algn="ctr" defTabSz="622300">
            <a:lnSpc>
              <a:spcPct val="90000"/>
            </a:lnSpc>
            <a:spcBef>
              <a:spcPct val="0"/>
            </a:spcBef>
            <a:spcAft>
              <a:spcPct val="35000"/>
            </a:spcAft>
          </a:pPr>
          <a:r>
            <a:rPr lang="en-US" sz="1400" kern="1200" dirty="0" smtClean="0"/>
            <a:t>National Strategy in ICT 2012</a:t>
          </a:r>
        </a:p>
        <a:p>
          <a:pPr lvl="0" algn="ctr" defTabSz="622300">
            <a:lnSpc>
              <a:spcPct val="90000"/>
            </a:lnSpc>
            <a:spcBef>
              <a:spcPct val="0"/>
            </a:spcBef>
            <a:spcAft>
              <a:spcPct val="35000"/>
            </a:spcAft>
          </a:pPr>
          <a:r>
            <a:rPr lang="en-US" sz="1400" kern="1200" dirty="0" smtClean="0"/>
            <a:t>-Ministry  for ICT  info &amp; </a:t>
          </a:r>
          <a:r>
            <a:rPr lang="en-US" sz="1400" kern="1200" dirty="0" err="1" smtClean="0"/>
            <a:t>Comms</a:t>
          </a:r>
          <a:r>
            <a:rPr lang="en-US" sz="1400" kern="1200" dirty="0" smtClean="0"/>
            <a:t> </a:t>
          </a:r>
          <a:r>
            <a:rPr lang="en-US" sz="1400" kern="1200" dirty="0" err="1" smtClean="0"/>
            <a:t>MoICT</a:t>
          </a:r>
          <a:r>
            <a:rPr lang="en-US" sz="1400" kern="1200" dirty="0" smtClean="0"/>
            <a:t>)</a:t>
          </a:r>
        </a:p>
        <a:p>
          <a:pPr lvl="0" algn="ctr" defTabSz="622300">
            <a:lnSpc>
              <a:spcPct val="90000"/>
            </a:lnSpc>
            <a:spcBef>
              <a:spcPct val="0"/>
            </a:spcBef>
            <a:spcAft>
              <a:spcPct val="35000"/>
            </a:spcAft>
          </a:pPr>
          <a:r>
            <a:rPr lang="en-US" sz="1400" kern="1200" dirty="0" smtClean="0"/>
            <a:t>--National backbone</a:t>
          </a:r>
        </a:p>
        <a:p>
          <a:pPr lvl="0" algn="ctr" defTabSz="622300">
            <a:lnSpc>
              <a:spcPct val="90000"/>
            </a:lnSpc>
            <a:spcBef>
              <a:spcPct val="0"/>
            </a:spcBef>
            <a:spcAft>
              <a:spcPct val="35000"/>
            </a:spcAft>
          </a:pPr>
          <a:r>
            <a:rPr lang="en-US" sz="1400" kern="1200" dirty="0" smtClean="0"/>
            <a:t>-NEPAD  e-schools</a:t>
          </a:r>
          <a:endParaRPr lang="en-US" sz="1400" kern="1200" dirty="0"/>
        </a:p>
      </dsp:txBody>
      <dsp:txXfrm>
        <a:off x="3535708" y="-98637"/>
        <a:ext cx="3181738" cy="1189622"/>
      </dsp:txXfrm>
    </dsp:sp>
    <dsp:sp modelId="{B142B97B-E011-4246-976F-252E9F7A3CC6}">
      <dsp:nvSpPr>
        <dsp:cNvPr id="0" name=""/>
        <dsp:cNvSpPr/>
      </dsp:nvSpPr>
      <dsp:spPr>
        <a:xfrm>
          <a:off x="3535705" y="956212"/>
          <a:ext cx="3713607" cy="3713607"/>
        </a:xfrm>
        <a:custGeom>
          <a:avLst/>
          <a:gdLst/>
          <a:ahLst/>
          <a:cxnLst/>
          <a:rect l="0" t="0" r="0" b="0"/>
          <a:pathLst>
            <a:path>
              <a:moveTo>
                <a:pt x="2695732" y="200325"/>
              </a:moveTo>
              <a:arcTo wR="1856803" hR="1856803" stAng="17811604" swAng="48175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D37AC1-AA9B-44D2-9373-E568FDD58881}">
      <dsp:nvSpPr>
        <dsp:cNvPr id="0" name=""/>
        <dsp:cNvSpPr/>
      </dsp:nvSpPr>
      <dsp:spPr>
        <a:xfrm>
          <a:off x="5659473" y="1291477"/>
          <a:ext cx="3799567" cy="13183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Kenya</a:t>
          </a:r>
        </a:p>
        <a:p>
          <a:pPr lvl="0" algn="ctr" defTabSz="622300">
            <a:lnSpc>
              <a:spcPct val="90000"/>
            </a:lnSpc>
            <a:spcBef>
              <a:spcPct val="0"/>
            </a:spcBef>
            <a:spcAft>
              <a:spcPct val="35000"/>
            </a:spcAft>
          </a:pPr>
          <a:r>
            <a:rPr lang="en-US" sz="1400" kern="1200" dirty="0" smtClean="0"/>
            <a:t>National Strategy in ICT 2014*</a:t>
          </a:r>
        </a:p>
        <a:p>
          <a:pPr lvl="0" algn="ctr" defTabSz="622300">
            <a:lnSpc>
              <a:spcPct val="90000"/>
            </a:lnSpc>
            <a:spcBef>
              <a:spcPct val="0"/>
            </a:spcBef>
            <a:spcAft>
              <a:spcPct val="35000"/>
            </a:spcAft>
          </a:pPr>
          <a:r>
            <a:rPr lang="en-US" sz="1400" kern="1200" dirty="0" smtClean="0"/>
            <a:t>-Ministry  for ICT ICT)</a:t>
          </a:r>
        </a:p>
        <a:p>
          <a:pPr lvl="0" algn="ctr" defTabSz="622300">
            <a:lnSpc>
              <a:spcPct val="90000"/>
            </a:lnSpc>
            <a:spcBef>
              <a:spcPct val="0"/>
            </a:spcBef>
            <a:spcAft>
              <a:spcPct val="35000"/>
            </a:spcAft>
          </a:pPr>
          <a:r>
            <a:rPr lang="en-US" sz="1400" kern="1200" dirty="0" smtClean="0"/>
            <a:t>--National backbone</a:t>
          </a:r>
        </a:p>
        <a:p>
          <a:pPr lvl="0" algn="ctr" defTabSz="622300">
            <a:lnSpc>
              <a:spcPct val="90000"/>
            </a:lnSpc>
            <a:spcBef>
              <a:spcPct val="0"/>
            </a:spcBef>
            <a:spcAft>
              <a:spcPct val="35000"/>
            </a:spcAft>
          </a:pPr>
          <a:r>
            <a:rPr lang="en-US" sz="1400" kern="1200" dirty="0" smtClean="0"/>
            <a:t>-one laptop per child</a:t>
          </a:r>
          <a:endParaRPr lang="en-US" sz="1400" kern="1200" dirty="0"/>
        </a:p>
      </dsp:txBody>
      <dsp:txXfrm>
        <a:off x="5723829" y="1355833"/>
        <a:ext cx="3670855" cy="1189622"/>
      </dsp:txXfrm>
    </dsp:sp>
    <dsp:sp modelId="{4A79252F-1165-4211-8A79-0F11FD24A75B}">
      <dsp:nvSpPr>
        <dsp:cNvPr id="0" name=""/>
        <dsp:cNvSpPr/>
      </dsp:nvSpPr>
      <dsp:spPr>
        <a:xfrm>
          <a:off x="3917150" y="1188816"/>
          <a:ext cx="3713607" cy="3713607"/>
        </a:xfrm>
        <a:custGeom>
          <a:avLst/>
          <a:gdLst/>
          <a:ahLst/>
          <a:cxnLst/>
          <a:rect l="0" t="0" r="0" b="0"/>
          <a:pathLst>
            <a:path>
              <a:moveTo>
                <a:pt x="3662406" y="1423767"/>
              </a:moveTo>
              <a:arcTo wR="1856803" hR="1856803" stAng="20790811" swAng="51765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278946A-3272-4673-87EA-4B91406943EB}">
      <dsp:nvSpPr>
        <dsp:cNvPr id="0" name=""/>
        <dsp:cNvSpPr/>
      </dsp:nvSpPr>
      <dsp:spPr>
        <a:xfrm>
          <a:off x="5257794" y="2891183"/>
          <a:ext cx="4251856" cy="13183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Tanzania</a:t>
          </a:r>
        </a:p>
        <a:p>
          <a:pPr lvl="0" algn="ctr" defTabSz="622300">
            <a:lnSpc>
              <a:spcPct val="90000"/>
            </a:lnSpc>
            <a:spcBef>
              <a:spcPct val="0"/>
            </a:spcBef>
            <a:spcAft>
              <a:spcPct val="35000"/>
            </a:spcAft>
          </a:pPr>
          <a:r>
            <a:rPr lang="en-US" sz="1400" kern="1200" dirty="0" smtClean="0"/>
            <a:t>National Strategy in ICT 2015</a:t>
          </a:r>
        </a:p>
        <a:p>
          <a:pPr lvl="0" algn="ctr" defTabSz="622300">
            <a:lnSpc>
              <a:spcPct val="90000"/>
            </a:lnSpc>
            <a:spcBef>
              <a:spcPct val="0"/>
            </a:spcBef>
            <a:spcAft>
              <a:spcPct val="35000"/>
            </a:spcAft>
          </a:pPr>
          <a:r>
            <a:rPr lang="en-US" sz="1400" kern="1200" dirty="0" smtClean="0"/>
            <a:t>-Ministry  for </a:t>
          </a:r>
          <a:r>
            <a:rPr lang="en-US" sz="1400" kern="1200" dirty="0" err="1" smtClean="0"/>
            <a:t>Comm</a:t>
          </a:r>
          <a:r>
            <a:rPr lang="en-US" sz="1400" kern="1200" dirty="0" smtClean="0"/>
            <a:t> , S&amp;T ()</a:t>
          </a:r>
        </a:p>
        <a:p>
          <a:pPr lvl="0" algn="ctr" defTabSz="622300">
            <a:lnSpc>
              <a:spcPct val="90000"/>
            </a:lnSpc>
            <a:spcBef>
              <a:spcPct val="0"/>
            </a:spcBef>
            <a:spcAft>
              <a:spcPct val="35000"/>
            </a:spcAft>
          </a:pPr>
          <a:r>
            <a:rPr lang="en-US" sz="1400" kern="1200" dirty="0" smtClean="0"/>
            <a:t>--National backbone</a:t>
          </a:r>
        </a:p>
        <a:p>
          <a:pPr lvl="0" algn="ctr" defTabSz="622300">
            <a:lnSpc>
              <a:spcPct val="90000"/>
            </a:lnSpc>
            <a:spcBef>
              <a:spcPct val="0"/>
            </a:spcBef>
            <a:spcAft>
              <a:spcPct val="35000"/>
            </a:spcAft>
          </a:pPr>
          <a:r>
            <a:rPr lang="en-US" sz="1400" kern="1200" dirty="0" smtClean="0"/>
            <a:t>-one laptop per child</a:t>
          </a:r>
          <a:endParaRPr lang="en-US" sz="1400" kern="1200" dirty="0"/>
        </a:p>
      </dsp:txBody>
      <dsp:txXfrm>
        <a:off x="5322150" y="2955539"/>
        <a:ext cx="4123144" cy="1189622"/>
      </dsp:txXfrm>
    </dsp:sp>
    <dsp:sp modelId="{7ED9D45D-6A35-4308-AB29-7F7425E01DF9}">
      <dsp:nvSpPr>
        <dsp:cNvPr id="0" name=""/>
        <dsp:cNvSpPr/>
      </dsp:nvSpPr>
      <dsp:spPr>
        <a:xfrm>
          <a:off x="3487222" y="1312414"/>
          <a:ext cx="3713607" cy="3713607"/>
        </a:xfrm>
        <a:custGeom>
          <a:avLst/>
          <a:gdLst/>
          <a:ahLst/>
          <a:cxnLst/>
          <a:rect l="0" t="0" r="0" b="0"/>
          <a:pathLst>
            <a:path>
              <a:moveTo>
                <a:pt x="3378562" y="2920745"/>
              </a:moveTo>
              <a:arcTo wR="1856803" hR="1856803" stAng="2097565" swAng="5964847"/>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607BEC-A0BE-4B7B-BA82-34977CA19A0E}">
      <dsp:nvSpPr>
        <dsp:cNvPr id="0" name=""/>
        <dsp:cNvSpPr/>
      </dsp:nvSpPr>
      <dsp:spPr>
        <a:xfrm>
          <a:off x="1428745" y="3157895"/>
          <a:ext cx="3612647" cy="13183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Burundi</a:t>
          </a:r>
        </a:p>
        <a:p>
          <a:pPr lvl="0" algn="ctr" defTabSz="622300">
            <a:lnSpc>
              <a:spcPct val="90000"/>
            </a:lnSpc>
            <a:spcBef>
              <a:spcPct val="0"/>
            </a:spcBef>
            <a:spcAft>
              <a:spcPct val="35000"/>
            </a:spcAft>
          </a:pPr>
          <a:r>
            <a:rPr lang="en-US" sz="1200" kern="1200" dirty="0" smtClean="0"/>
            <a:t>National Strategy in ICT</a:t>
          </a:r>
        </a:p>
        <a:p>
          <a:pPr lvl="0" algn="ctr" defTabSz="622300">
            <a:lnSpc>
              <a:spcPct val="90000"/>
            </a:lnSpc>
            <a:spcBef>
              <a:spcPct val="0"/>
            </a:spcBef>
            <a:spcAft>
              <a:spcPct val="35000"/>
            </a:spcAft>
          </a:pPr>
          <a:r>
            <a:rPr lang="en-US" sz="1200" kern="1200" dirty="0" smtClean="0"/>
            <a:t>Ministry  for Telecommunications</a:t>
          </a:r>
        </a:p>
        <a:p>
          <a:pPr lvl="0" algn="ctr" defTabSz="622300">
            <a:lnSpc>
              <a:spcPct val="90000"/>
            </a:lnSpc>
            <a:spcBef>
              <a:spcPct val="0"/>
            </a:spcBef>
            <a:spcAft>
              <a:spcPct val="35000"/>
            </a:spcAft>
          </a:pPr>
          <a:r>
            <a:rPr lang="en-US" sz="1200" kern="1200" dirty="0" smtClean="0"/>
            <a:t>National backbone?</a:t>
          </a:r>
        </a:p>
        <a:p>
          <a:pPr lvl="0" algn="ctr" defTabSz="622300">
            <a:lnSpc>
              <a:spcPct val="90000"/>
            </a:lnSpc>
            <a:spcBef>
              <a:spcPct val="0"/>
            </a:spcBef>
            <a:spcAft>
              <a:spcPct val="35000"/>
            </a:spcAft>
          </a:pPr>
          <a:endParaRPr lang="en-US" sz="1400" kern="1200" dirty="0"/>
        </a:p>
      </dsp:txBody>
      <dsp:txXfrm>
        <a:off x="1493101" y="3222251"/>
        <a:ext cx="3483935" cy="1189622"/>
      </dsp:txXfrm>
    </dsp:sp>
    <dsp:sp modelId="{9C5C9732-33F4-4687-8976-54DBD79E8EB3}">
      <dsp:nvSpPr>
        <dsp:cNvPr id="0" name=""/>
        <dsp:cNvSpPr/>
      </dsp:nvSpPr>
      <dsp:spPr>
        <a:xfrm>
          <a:off x="2870833" y="1190260"/>
          <a:ext cx="3713607" cy="3713607"/>
        </a:xfrm>
        <a:custGeom>
          <a:avLst/>
          <a:gdLst/>
          <a:ahLst/>
          <a:cxnLst/>
          <a:rect l="0" t="0" r="0" b="0"/>
          <a:pathLst>
            <a:path>
              <a:moveTo>
                <a:pt x="2902" y="1960581"/>
              </a:moveTo>
              <a:arcTo wR="1856803" hR="1856803" stAng="10607763" swAng="1290090"/>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A092F3-1056-4D42-A04C-AA7DCDE63E6F}">
      <dsp:nvSpPr>
        <dsp:cNvPr id="0" name=""/>
        <dsp:cNvSpPr/>
      </dsp:nvSpPr>
      <dsp:spPr>
        <a:xfrm>
          <a:off x="1399456" y="1139077"/>
          <a:ext cx="3274679" cy="131833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Rwanda</a:t>
          </a:r>
        </a:p>
        <a:p>
          <a:pPr lvl="0" algn="ctr" defTabSz="622300">
            <a:lnSpc>
              <a:spcPct val="90000"/>
            </a:lnSpc>
            <a:spcBef>
              <a:spcPct val="0"/>
            </a:spcBef>
            <a:spcAft>
              <a:spcPct val="35000"/>
            </a:spcAft>
          </a:pPr>
          <a:r>
            <a:rPr lang="en-US" sz="1400" kern="1200" dirty="0" smtClean="0"/>
            <a:t>National Strategy in ICT 2015</a:t>
          </a:r>
        </a:p>
        <a:p>
          <a:pPr lvl="0" algn="ctr" defTabSz="622300">
            <a:lnSpc>
              <a:spcPct val="90000"/>
            </a:lnSpc>
            <a:spcBef>
              <a:spcPct val="0"/>
            </a:spcBef>
            <a:spcAft>
              <a:spcPct val="35000"/>
            </a:spcAft>
          </a:pPr>
          <a:r>
            <a:rPr lang="en-US" sz="1400" kern="1200" dirty="0" smtClean="0"/>
            <a:t>-Ministry  for ICT and Youth (MYICT)</a:t>
          </a:r>
        </a:p>
        <a:p>
          <a:pPr lvl="0" algn="ctr" defTabSz="622300">
            <a:lnSpc>
              <a:spcPct val="90000"/>
            </a:lnSpc>
            <a:spcBef>
              <a:spcPct val="0"/>
            </a:spcBef>
            <a:spcAft>
              <a:spcPct val="35000"/>
            </a:spcAft>
          </a:pPr>
          <a:r>
            <a:rPr lang="en-US" sz="1400" kern="1200" dirty="0" smtClean="0"/>
            <a:t>--National backbone</a:t>
          </a:r>
        </a:p>
        <a:p>
          <a:pPr lvl="0" algn="ctr" defTabSz="622300">
            <a:lnSpc>
              <a:spcPct val="90000"/>
            </a:lnSpc>
            <a:spcBef>
              <a:spcPct val="0"/>
            </a:spcBef>
            <a:spcAft>
              <a:spcPct val="35000"/>
            </a:spcAft>
          </a:pPr>
          <a:r>
            <a:rPr lang="en-US" sz="1400" kern="1200" dirty="0" smtClean="0"/>
            <a:t>-one laptop per child</a:t>
          </a:r>
          <a:endParaRPr lang="en-US" sz="1400" kern="1200" dirty="0"/>
        </a:p>
      </dsp:txBody>
      <dsp:txXfrm>
        <a:off x="1463812" y="1203433"/>
        <a:ext cx="3145967" cy="1189622"/>
      </dsp:txXfrm>
    </dsp:sp>
    <dsp:sp modelId="{1F5A0B72-E754-4C1F-9038-0E33D6764FF4}">
      <dsp:nvSpPr>
        <dsp:cNvPr id="0" name=""/>
        <dsp:cNvSpPr/>
      </dsp:nvSpPr>
      <dsp:spPr>
        <a:xfrm>
          <a:off x="1243005" y="-2285475"/>
          <a:ext cx="3713607" cy="3713607"/>
        </a:xfrm>
        <a:custGeom>
          <a:avLst/>
          <a:gdLst/>
          <a:ahLst/>
          <a:cxnLst/>
          <a:rect l="0" t="0" r="0" b="0"/>
          <a:pathLst>
            <a:path>
              <a:moveTo>
                <a:pt x="2851473" y="3424717"/>
              </a:moveTo>
              <a:arcTo wR="1856803" hR="1856803" stAng="3456562" swAng="55802"/>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75295-86EB-4520-A957-6C72B01AF2AD}">
      <dsp:nvSpPr>
        <dsp:cNvPr id="0" name=""/>
        <dsp:cNvSpPr/>
      </dsp:nvSpPr>
      <dsp:spPr>
        <a:xfrm>
          <a:off x="3602573" y="198169"/>
          <a:ext cx="3310450" cy="13183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Uganda</a:t>
          </a:r>
        </a:p>
        <a:p>
          <a:pPr lvl="0" algn="ctr" defTabSz="711200">
            <a:lnSpc>
              <a:spcPct val="90000"/>
            </a:lnSpc>
            <a:spcBef>
              <a:spcPct val="0"/>
            </a:spcBef>
            <a:spcAft>
              <a:spcPct val="35000"/>
            </a:spcAft>
          </a:pPr>
          <a:r>
            <a:rPr lang="en-US" sz="1600" kern="1200" dirty="0" smtClean="0"/>
            <a:t>Uganda Broadband Infrastructure Strategy National Position</a:t>
          </a:r>
        </a:p>
        <a:p>
          <a:pPr lvl="0" algn="ctr" defTabSz="711200">
            <a:lnSpc>
              <a:spcPct val="90000"/>
            </a:lnSpc>
            <a:spcBef>
              <a:spcPct val="0"/>
            </a:spcBef>
            <a:spcAft>
              <a:spcPct val="35000"/>
            </a:spcAft>
          </a:pPr>
          <a:r>
            <a:rPr lang="en-US" sz="1600" kern="1200" dirty="0" smtClean="0"/>
            <a:t>Paper  2009</a:t>
          </a:r>
        </a:p>
      </dsp:txBody>
      <dsp:txXfrm>
        <a:off x="3666929" y="262525"/>
        <a:ext cx="3181738" cy="1189622"/>
      </dsp:txXfrm>
    </dsp:sp>
    <dsp:sp modelId="{B142B97B-E011-4246-976F-252E9F7A3CC6}">
      <dsp:nvSpPr>
        <dsp:cNvPr id="0" name=""/>
        <dsp:cNvSpPr/>
      </dsp:nvSpPr>
      <dsp:spPr>
        <a:xfrm>
          <a:off x="3831248" y="1310535"/>
          <a:ext cx="3713607" cy="3713607"/>
        </a:xfrm>
        <a:custGeom>
          <a:avLst/>
          <a:gdLst/>
          <a:ahLst/>
          <a:cxnLst/>
          <a:rect l="0" t="0" r="0" b="0"/>
          <a:pathLst>
            <a:path>
              <a:moveTo>
                <a:pt x="2706783" y="205969"/>
              </a:moveTo>
              <a:arcTo wR="1856803" hR="1856803" stAng="17834579" swAng="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D37AC1-AA9B-44D2-9373-E568FDD58881}">
      <dsp:nvSpPr>
        <dsp:cNvPr id="0" name=""/>
        <dsp:cNvSpPr/>
      </dsp:nvSpPr>
      <dsp:spPr>
        <a:xfrm>
          <a:off x="5918487" y="1516506"/>
          <a:ext cx="3799567" cy="13183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Kenya</a:t>
          </a:r>
        </a:p>
        <a:p>
          <a:pPr lvl="0" algn="ctr" defTabSz="711200">
            <a:lnSpc>
              <a:spcPct val="90000"/>
            </a:lnSpc>
            <a:spcBef>
              <a:spcPct val="0"/>
            </a:spcBef>
            <a:spcAft>
              <a:spcPct val="35000"/>
            </a:spcAft>
          </a:pPr>
          <a:r>
            <a:rPr lang="en-US" sz="1600" kern="1200" dirty="0" smtClean="0"/>
            <a:t>2013- National Broadband Strategy - Vision 2030</a:t>
          </a:r>
          <a:endParaRPr lang="en-US" sz="1600" kern="1200" dirty="0"/>
        </a:p>
      </dsp:txBody>
      <dsp:txXfrm>
        <a:off x="5982843" y="1580862"/>
        <a:ext cx="3670855" cy="1189622"/>
      </dsp:txXfrm>
    </dsp:sp>
    <dsp:sp modelId="{4A79252F-1165-4211-8A79-0F11FD24A75B}">
      <dsp:nvSpPr>
        <dsp:cNvPr id="0" name=""/>
        <dsp:cNvSpPr/>
      </dsp:nvSpPr>
      <dsp:spPr>
        <a:xfrm>
          <a:off x="4812376" y="2474232"/>
          <a:ext cx="3713607" cy="3713607"/>
        </a:xfrm>
        <a:custGeom>
          <a:avLst/>
          <a:gdLst/>
          <a:ahLst/>
          <a:cxnLst/>
          <a:rect l="0" t="0" r="0" b="0"/>
          <a:pathLst>
            <a:path>
              <a:moveTo>
                <a:pt x="2959432" y="362838"/>
              </a:moveTo>
              <a:arcTo wR="1856803" hR="1856803" stAng="18385762" swAng="683415"/>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278946A-3272-4673-87EA-4B91406943EB}">
      <dsp:nvSpPr>
        <dsp:cNvPr id="0" name=""/>
        <dsp:cNvSpPr/>
      </dsp:nvSpPr>
      <dsp:spPr>
        <a:xfrm>
          <a:off x="5650156" y="3087043"/>
          <a:ext cx="4251856" cy="13183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Tanzania</a:t>
          </a:r>
        </a:p>
        <a:p>
          <a:pPr lvl="0" algn="ctr" defTabSz="711200">
            <a:lnSpc>
              <a:spcPct val="90000"/>
            </a:lnSpc>
            <a:spcBef>
              <a:spcPct val="0"/>
            </a:spcBef>
            <a:spcAft>
              <a:spcPct val="35000"/>
            </a:spcAft>
          </a:pPr>
          <a:r>
            <a:rPr lang="en-US" sz="1600" kern="1200" dirty="0" smtClean="0"/>
            <a:t>National Information Communication and Technology</a:t>
          </a:r>
        </a:p>
        <a:p>
          <a:pPr lvl="0" algn="ctr" defTabSz="711200">
            <a:lnSpc>
              <a:spcPct val="90000"/>
            </a:lnSpc>
            <a:spcBef>
              <a:spcPct val="0"/>
            </a:spcBef>
            <a:spcAft>
              <a:spcPct val="35000"/>
            </a:spcAft>
          </a:pPr>
          <a:r>
            <a:rPr lang="en-US" sz="1600" kern="1200" dirty="0" smtClean="0"/>
            <a:t>Broadband Backbone (NICTBB) 2004</a:t>
          </a:r>
          <a:endParaRPr lang="en-US" sz="1600" kern="1200" dirty="0"/>
        </a:p>
      </dsp:txBody>
      <dsp:txXfrm>
        <a:off x="5714512" y="3151399"/>
        <a:ext cx="4123144" cy="1189622"/>
      </dsp:txXfrm>
    </dsp:sp>
    <dsp:sp modelId="{7ED9D45D-6A35-4308-AB29-7F7425E01DF9}">
      <dsp:nvSpPr>
        <dsp:cNvPr id="0" name=""/>
        <dsp:cNvSpPr/>
      </dsp:nvSpPr>
      <dsp:spPr>
        <a:xfrm>
          <a:off x="3599846" y="2142366"/>
          <a:ext cx="3713607" cy="3713607"/>
        </a:xfrm>
        <a:custGeom>
          <a:avLst/>
          <a:gdLst/>
          <a:ahLst/>
          <a:cxnLst/>
          <a:rect l="0" t="0" r="0" b="0"/>
          <a:pathLst>
            <a:path>
              <a:moveTo>
                <a:pt x="3660446" y="2297932"/>
              </a:moveTo>
              <a:arcTo wR="1856803" hR="1856803" stAng="824605" swAng="8865283"/>
            </a:path>
          </a:pathLst>
        </a:custGeom>
        <a:noFill/>
        <a:ln w="6350" cap="flat" cmpd="sng" algn="ctr">
          <a:noFill/>
          <a:prstDash val="solid"/>
          <a:miter lim="800000"/>
        </a:ln>
        <a:effectLst/>
      </dsp:spPr>
      <dsp:style>
        <a:lnRef idx="1">
          <a:scrgbClr r="0" g="0" b="0"/>
        </a:lnRef>
        <a:fillRef idx="0">
          <a:scrgbClr r="0" g="0" b="0"/>
        </a:fillRef>
        <a:effectRef idx="0">
          <a:scrgbClr r="0" g="0" b="0"/>
        </a:effectRef>
        <a:fontRef idx="minor"/>
      </dsp:style>
    </dsp:sp>
    <dsp:sp modelId="{41607BEC-A0BE-4B7B-BA82-34977CA19A0E}">
      <dsp:nvSpPr>
        <dsp:cNvPr id="0" name=""/>
        <dsp:cNvSpPr/>
      </dsp:nvSpPr>
      <dsp:spPr>
        <a:xfrm>
          <a:off x="435591" y="3076154"/>
          <a:ext cx="5050207" cy="147812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Burundi</a:t>
          </a:r>
        </a:p>
        <a:p>
          <a:pPr lvl="0" algn="ctr" defTabSz="711200">
            <a:lnSpc>
              <a:spcPct val="90000"/>
            </a:lnSpc>
            <a:spcBef>
              <a:spcPct val="0"/>
            </a:spcBef>
            <a:spcAft>
              <a:spcPct val="35000"/>
            </a:spcAft>
          </a:pPr>
          <a:r>
            <a:rPr lang="en-US" sz="1600" kern="1200" dirty="0" smtClean="0"/>
            <a:t>Burundi/ ICT: National Projects for Broadband Connectivity: Burundi Community Telecentre Network (BCTN) 2011</a:t>
          </a:r>
          <a:endParaRPr lang="en-US" sz="1600" kern="1200" dirty="0"/>
        </a:p>
      </dsp:txBody>
      <dsp:txXfrm>
        <a:off x="507747" y="3148310"/>
        <a:ext cx="4905895" cy="1333811"/>
      </dsp:txXfrm>
    </dsp:sp>
    <dsp:sp modelId="{9C5C9732-33F4-4687-8976-54DBD79E8EB3}">
      <dsp:nvSpPr>
        <dsp:cNvPr id="0" name=""/>
        <dsp:cNvSpPr/>
      </dsp:nvSpPr>
      <dsp:spPr>
        <a:xfrm>
          <a:off x="2608712" y="1406322"/>
          <a:ext cx="3713607" cy="3713607"/>
        </a:xfrm>
        <a:custGeom>
          <a:avLst/>
          <a:gdLst/>
          <a:ahLst/>
          <a:cxnLst/>
          <a:rect l="0" t="0" r="0" b="0"/>
          <a:pathLst>
            <a:path>
              <a:moveTo>
                <a:pt x="9685" y="1667398"/>
              </a:moveTo>
              <a:arcTo wR="1856803" hR="1856803" stAng="11151283" swAng="444346"/>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A092F3-1056-4D42-A04C-AA7DCDE63E6F}">
      <dsp:nvSpPr>
        <dsp:cNvPr id="0" name=""/>
        <dsp:cNvSpPr/>
      </dsp:nvSpPr>
      <dsp:spPr>
        <a:xfrm>
          <a:off x="972687" y="1516498"/>
          <a:ext cx="3274679" cy="131833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Rwanda</a:t>
          </a:r>
        </a:p>
        <a:p>
          <a:pPr lvl="0" algn="ctr" defTabSz="711200">
            <a:lnSpc>
              <a:spcPct val="90000"/>
            </a:lnSpc>
            <a:spcBef>
              <a:spcPct val="0"/>
            </a:spcBef>
            <a:spcAft>
              <a:spcPct val="35000"/>
            </a:spcAft>
          </a:pPr>
          <a:r>
            <a:rPr lang="en-US" sz="1600" kern="1200" dirty="0" smtClean="0"/>
            <a:t>Regional Connectivity Infrastructure Program (RCIP) 2006</a:t>
          </a:r>
          <a:endParaRPr lang="en-US" sz="1600" kern="1200" dirty="0"/>
        </a:p>
      </dsp:txBody>
      <dsp:txXfrm>
        <a:off x="1037043" y="1580854"/>
        <a:ext cx="3145967" cy="1189622"/>
      </dsp:txXfrm>
    </dsp:sp>
    <dsp:sp modelId="{1F5A0B72-E754-4C1F-9038-0E33D6764FF4}">
      <dsp:nvSpPr>
        <dsp:cNvPr id="0" name=""/>
        <dsp:cNvSpPr/>
      </dsp:nvSpPr>
      <dsp:spPr>
        <a:xfrm>
          <a:off x="1249512" y="-2002470"/>
          <a:ext cx="3713607" cy="3713607"/>
        </a:xfrm>
        <a:custGeom>
          <a:avLst/>
          <a:gdLst/>
          <a:ahLst/>
          <a:cxnLst/>
          <a:rect l="0" t="0" r="0" b="0"/>
          <a:pathLst>
            <a:path>
              <a:moveTo>
                <a:pt x="2684406" y="3518969"/>
              </a:moveTo>
              <a:arcTo wR="1856803" hR="1856803" stAng="3811861" swAng="24"/>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9434" cy="338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0745" y="0"/>
            <a:ext cx="4309434" cy="338976"/>
          </a:xfrm>
          <a:prstGeom prst="rect">
            <a:avLst/>
          </a:prstGeom>
        </p:spPr>
        <p:txBody>
          <a:bodyPr vert="horz" lIns="91440" tIns="45720" rIns="91440" bIns="45720" rtlCol="0"/>
          <a:lstStyle>
            <a:lvl1pPr algn="r">
              <a:defRPr sz="1200"/>
            </a:lvl1pPr>
          </a:lstStyle>
          <a:p>
            <a:fld id="{11A878E6-E46B-405D-8F05-CB5E56C1EA24}" type="datetimeFigureOut">
              <a:rPr lang="en-GB" smtClean="0"/>
              <a:t>20/06/2016</a:t>
            </a:fld>
            <a:endParaRPr lang="en-GB"/>
          </a:p>
        </p:txBody>
      </p:sp>
      <p:sp>
        <p:nvSpPr>
          <p:cNvPr id="4" name="Footer Placeholder 3"/>
          <p:cNvSpPr>
            <a:spLocks noGrp="1"/>
          </p:cNvSpPr>
          <p:nvPr>
            <p:ph type="ftr" sz="quarter" idx="2"/>
          </p:nvPr>
        </p:nvSpPr>
        <p:spPr>
          <a:xfrm>
            <a:off x="1" y="6422187"/>
            <a:ext cx="4309434" cy="33897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0745" y="6422187"/>
            <a:ext cx="4309434" cy="338976"/>
          </a:xfrm>
          <a:prstGeom prst="rect">
            <a:avLst/>
          </a:prstGeom>
        </p:spPr>
        <p:txBody>
          <a:bodyPr vert="horz" lIns="91440" tIns="45720" rIns="91440" bIns="45720" rtlCol="0" anchor="b"/>
          <a:lstStyle>
            <a:lvl1pPr algn="r">
              <a:defRPr sz="1200"/>
            </a:lvl1pPr>
          </a:lstStyle>
          <a:p>
            <a:fld id="{A55F8CAC-6495-46BF-AAB8-525B23A6DF39}" type="slidenum">
              <a:rPr lang="en-GB" smtClean="0"/>
              <a:t>‹#›</a:t>
            </a:fld>
            <a:endParaRPr lang="en-GB"/>
          </a:p>
        </p:txBody>
      </p:sp>
    </p:spTree>
    <p:extLst>
      <p:ext uri="{BB962C8B-B14F-4D97-AF65-F5344CB8AC3E}">
        <p14:creationId xmlns:p14="http://schemas.microsoft.com/office/powerpoint/2010/main" val="1239719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75"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32450" y="0"/>
            <a:ext cx="4308475" cy="339725"/>
          </a:xfrm>
          <a:prstGeom prst="rect">
            <a:avLst/>
          </a:prstGeom>
        </p:spPr>
        <p:txBody>
          <a:bodyPr vert="horz" lIns="91440" tIns="45720" rIns="91440" bIns="45720" rtlCol="0"/>
          <a:lstStyle>
            <a:lvl1pPr algn="r">
              <a:defRPr sz="1200"/>
            </a:lvl1pPr>
          </a:lstStyle>
          <a:p>
            <a:fld id="{2B85425A-7B05-440E-9569-D5D3D17264F5}" type="datetimeFigureOut">
              <a:rPr lang="en-US" smtClean="0"/>
              <a:t>6/20/2016</a:t>
            </a:fld>
            <a:endParaRPr lang="en-US"/>
          </a:p>
        </p:txBody>
      </p:sp>
      <p:sp>
        <p:nvSpPr>
          <p:cNvPr id="4" name="Slide Image Placeholder 3"/>
          <p:cNvSpPr>
            <a:spLocks noGrp="1" noRot="1" noChangeAspect="1"/>
          </p:cNvSpPr>
          <p:nvPr>
            <p:ph type="sldImg" idx="2"/>
          </p:nvPr>
        </p:nvSpPr>
        <p:spPr>
          <a:xfrm>
            <a:off x="2941638" y="844550"/>
            <a:ext cx="4059237" cy="2282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775" y="3254375"/>
            <a:ext cx="7954963" cy="2662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21438"/>
            <a:ext cx="4308475"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32450" y="6421438"/>
            <a:ext cx="4308475" cy="339725"/>
          </a:xfrm>
          <a:prstGeom prst="rect">
            <a:avLst/>
          </a:prstGeom>
        </p:spPr>
        <p:txBody>
          <a:bodyPr vert="horz" lIns="91440" tIns="45720" rIns="91440" bIns="45720" rtlCol="0" anchor="b"/>
          <a:lstStyle>
            <a:lvl1pPr algn="r">
              <a:defRPr sz="1200"/>
            </a:lvl1pPr>
          </a:lstStyle>
          <a:p>
            <a:fld id="{366A8B3D-F91F-474C-9582-86453C14EFB3}" type="slidenum">
              <a:rPr lang="en-US" smtClean="0"/>
              <a:t>‹#›</a:t>
            </a:fld>
            <a:endParaRPr lang="en-US"/>
          </a:p>
        </p:txBody>
      </p:sp>
    </p:spTree>
    <p:extLst>
      <p:ext uri="{BB962C8B-B14F-4D97-AF65-F5344CB8AC3E}">
        <p14:creationId xmlns:p14="http://schemas.microsoft.com/office/powerpoint/2010/main" val="394953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EACO Members</a:t>
            </a:r>
            <a:r>
              <a:rPr lang="en-US" dirty="0" smtClean="0">
                <a:effectLst/>
              </a:rPr>
              <a:t>	</a:t>
            </a:r>
            <a:r>
              <a:rPr lang="en-GB" dirty="0" smtClean="0"/>
              <a:t>Academia/Training Institutions</a:t>
            </a:r>
            <a:r>
              <a:rPr lang="en-US" dirty="0" smtClean="0">
                <a:effectLst/>
              </a:rPr>
              <a:t>	</a:t>
            </a:r>
            <a:r>
              <a:rPr lang="en-GB" dirty="0" smtClean="0"/>
              <a:t>Consultants in the ICT Sector</a:t>
            </a:r>
            <a:r>
              <a:rPr lang="en-US" dirty="0" smtClean="0">
                <a:effectLst/>
              </a:rPr>
              <a:t>		</a:t>
            </a:r>
            <a:r>
              <a:rPr lang="en-GB" dirty="0" smtClean="0"/>
              <a:t>Policy makers which includes: Ministry of Information, Communication &amp; Technology, Ministry of Education </a:t>
            </a:r>
            <a:r>
              <a:rPr lang="en-US" dirty="0" smtClean="0">
                <a:effectLst/>
              </a:rPr>
              <a:t>	</a:t>
            </a:r>
            <a:r>
              <a:rPr lang="en-GB" dirty="0" smtClean="0"/>
              <a:t>Telecom Operators and ICT Regulators</a:t>
            </a:r>
            <a:r>
              <a:rPr lang="en-US" dirty="0" smtClean="0">
                <a:effectLst/>
              </a:rPr>
              <a:t>	</a:t>
            </a:r>
            <a:r>
              <a:rPr lang="en-GB" dirty="0" smtClean="0"/>
              <a:t> ICT Service Providers</a:t>
            </a:r>
            <a:r>
              <a:rPr lang="en-US" dirty="0" smtClean="0">
                <a:effectLst/>
              </a:rPr>
              <a:t>	</a:t>
            </a:r>
            <a:r>
              <a:rPr lang="en-GB" dirty="0" smtClean="0"/>
              <a:t>Other ICT Service Providers who are not members of EACO</a:t>
            </a:r>
            <a:r>
              <a:rPr lang="en-US" dirty="0" smtClean="0">
                <a:effectLst/>
              </a:rPr>
              <a:t>		</a:t>
            </a:r>
            <a:r>
              <a:rPr lang="en-GB" dirty="0" smtClean="0"/>
              <a:t>Research Institutes</a:t>
            </a:r>
            <a:r>
              <a:rPr lang="en-US" dirty="0" smtClean="0">
                <a:effectLst/>
              </a:rPr>
              <a:t>	</a:t>
            </a:r>
            <a:r>
              <a:rPr lang="en-GB" dirty="0" smtClean="0"/>
              <a:t>Consumer Organizations.</a:t>
            </a:r>
            <a:r>
              <a:rPr lang="en-US" dirty="0" smtClean="0">
                <a:effectLst/>
              </a:rPr>
              <a:t>	</a:t>
            </a:r>
            <a:r>
              <a:rPr lang="en-GB" dirty="0" smtClean="0"/>
              <a:t>National training Authorities</a:t>
            </a:r>
            <a:endParaRPr lang="en-US" dirty="0" smtClean="0">
              <a:effectLst/>
            </a:endParaRPr>
          </a:p>
        </p:txBody>
      </p:sp>
      <p:sp>
        <p:nvSpPr>
          <p:cNvPr id="4" name="Slide Number Placeholder 3"/>
          <p:cNvSpPr>
            <a:spLocks noGrp="1"/>
          </p:cNvSpPr>
          <p:nvPr>
            <p:ph type="sldNum" sz="quarter" idx="10"/>
          </p:nvPr>
        </p:nvSpPr>
        <p:spPr/>
        <p:txBody>
          <a:bodyPr/>
          <a:lstStyle/>
          <a:p>
            <a:fld id="{366A8B3D-F91F-474C-9582-86453C14EFB3}" type="slidenum">
              <a:rPr lang="en-US" smtClean="0"/>
              <a:t>1</a:t>
            </a:fld>
            <a:endParaRPr lang="en-US"/>
          </a:p>
        </p:txBody>
      </p:sp>
    </p:spTree>
    <p:extLst>
      <p:ext uri="{BB962C8B-B14F-4D97-AF65-F5344CB8AC3E}">
        <p14:creationId xmlns:p14="http://schemas.microsoft.com/office/powerpoint/2010/main" val="2097518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15</a:t>
            </a:fld>
            <a:endParaRPr lang="en-US"/>
          </a:p>
        </p:txBody>
      </p:sp>
    </p:spTree>
    <p:extLst>
      <p:ext uri="{BB962C8B-B14F-4D97-AF65-F5344CB8AC3E}">
        <p14:creationId xmlns:p14="http://schemas.microsoft.com/office/powerpoint/2010/main" val="196318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2</a:t>
            </a:fld>
            <a:endParaRPr lang="en-US"/>
          </a:p>
        </p:txBody>
      </p:sp>
    </p:spTree>
    <p:extLst>
      <p:ext uri="{BB962C8B-B14F-4D97-AF65-F5344CB8AC3E}">
        <p14:creationId xmlns:p14="http://schemas.microsoft.com/office/powerpoint/2010/main" val="249182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3</a:t>
            </a:fld>
            <a:endParaRPr lang="en-US"/>
          </a:p>
        </p:txBody>
      </p:sp>
    </p:spTree>
    <p:extLst>
      <p:ext uri="{BB962C8B-B14F-4D97-AF65-F5344CB8AC3E}">
        <p14:creationId xmlns:p14="http://schemas.microsoft.com/office/powerpoint/2010/main" val="3307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4</a:t>
            </a:fld>
            <a:endParaRPr lang="en-US"/>
          </a:p>
        </p:txBody>
      </p:sp>
    </p:spTree>
    <p:extLst>
      <p:ext uri="{BB962C8B-B14F-4D97-AF65-F5344CB8AC3E}">
        <p14:creationId xmlns:p14="http://schemas.microsoft.com/office/powerpoint/2010/main" val="160906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8</a:t>
            </a:fld>
            <a:endParaRPr lang="en-US"/>
          </a:p>
        </p:txBody>
      </p:sp>
    </p:spTree>
    <p:extLst>
      <p:ext uri="{BB962C8B-B14F-4D97-AF65-F5344CB8AC3E}">
        <p14:creationId xmlns:p14="http://schemas.microsoft.com/office/powerpoint/2010/main" val="193526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11</a:t>
            </a:fld>
            <a:endParaRPr lang="en-US"/>
          </a:p>
        </p:txBody>
      </p:sp>
    </p:spTree>
    <p:extLst>
      <p:ext uri="{BB962C8B-B14F-4D97-AF65-F5344CB8AC3E}">
        <p14:creationId xmlns:p14="http://schemas.microsoft.com/office/powerpoint/2010/main" val="325370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12</a:t>
            </a:fld>
            <a:endParaRPr lang="en-US"/>
          </a:p>
        </p:txBody>
      </p:sp>
    </p:spTree>
    <p:extLst>
      <p:ext uri="{BB962C8B-B14F-4D97-AF65-F5344CB8AC3E}">
        <p14:creationId xmlns:p14="http://schemas.microsoft.com/office/powerpoint/2010/main" val="124919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13</a:t>
            </a:fld>
            <a:endParaRPr lang="en-US"/>
          </a:p>
        </p:txBody>
      </p:sp>
    </p:spTree>
    <p:extLst>
      <p:ext uri="{BB962C8B-B14F-4D97-AF65-F5344CB8AC3E}">
        <p14:creationId xmlns:p14="http://schemas.microsoft.com/office/powerpoint/2010/main" val="108521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MYICT - Hon. Jean </a:t>
            </a:r>
            <a:r>
              <a:rPr lang="en-US" dirty="0" err="1" smtClean="0"/>
              <a:t>Philbert</a:t>
            </a:r>
            <a:r>
              <a:rPr lang="en-US" dirty="0" smtClean="0"/>
              <a:t> </a:t>
            </a:r>
            <a:r>
              <a:rPr lang="en-US" dirty="0" err="1" smtClean="0"/>
              <a:t>Nsengimana</a:t>
            </a:r>
            <a:r>
              <a:rPr lang="en-US" dirty="0" smtClean="0"/>
              <a:t>,</a:t>
            </a:r>
            <a:r>
              <a:rPr lang="en-US" baseline="0" dirty="0" smtClean="0"/>
              <a:t> </a:t>
            </a:r>
          </a:p>
          <a:p>
            <a:r>
              <a:rPr lang="en-US" sz="1200" b="0" i="0" kern="1200" dirty="0" smtClean="0">
                <a:solidFill>
                  <a:schemeClr val="tx1"/>
                </a:solidFill>
                <a:effectLst/>
                <a:latin typeface="+mn-lt"/>
                <a:ea typeface="+mn-ea"/>
                <a:cs typeface="+mn-cs"/>
              </a:rPr>
              <a:t>Minister of Information, ICT &amp; Communications ─ HON. TUMWEBAZE  FRANK</a:t>
            </a:r>
            <a:endParaRPr lang="en-US" dirty="0"/>
          </a:p>
        </p:txBody>
      </p:sp>
      <p:sp>
        <p:nvSpPr>
          <p:cNvPr id="4" name="Slide Number Placeholder 3"/>
          <p:cNvSpPr>
            <a:spLocks noGrp="1"/>
          </p:cNvSpPr>
          <p:nvPr>
            <p:ph type="sldNum" sz="quarter" idx="10"/>
          </p:nvPr>
        </p:nvSpPr>
        <p:spPr/>
        <p:txBody>
          <a:bodyPr/>
          <a:lstStyle/>
          <a:p>
            <a:fld id="{366A8B3D-F91F-474C-9582-86453C14EFB3}" type="slidenum">
              <a:rPr lang="en-US" smtClean="0"/>
              <a:t>14</a:t>
            </a:fld>
            <a:endParaRPr lang="en-US"/>
          </a:p>
        </p:txBody>
      </p:sp>
    </p:spTree>
    <p:extLst>
      <p:ext uri="{BB962C8B-B14F-4D97-AF65-F5344CB8AC3E}">
        <p14:creationId xmlns:p14="http://schemas.microsoft.com/office/powerpoint/2010/main" val="212089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A0A890-05F2-4093-AF46-B649ACE81599}"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2972E2-A724-4EC0-9564-1BB396F0A1B7}" type="slidenum">
              <a:rPr lang="en-US" smtClean="0"/>
              <a:t>‹#›</a:t>
            </a:fld>
            <a:endParaRPr lang="en-US"/>
          </a:p>
        </p:txBody>
      </p:sp>
      <p:sp>
        <p:nvSpPr>
          <p:cNvPr id="7" name="Diagonal Stripe 6"/>
          <p:cNvSpPr/>
          <p:nvPr userDrawn="1"/>
        </p:nvSpPr>
        <p:spPr>
          <a:xfrm rot="17298270">
            <a:off x="1265476" y="4776312"/>
            <a:ext cx="384899" cy="3177093"/>
          </a:xfrm>
          <a:custGeom>
            <a:avLst/>
            <a:gdLst>
              <a:gd name="connsiteX0" fmla="*/ 0 w 1237663"/>
              <a:gd name="connsiteY0" fmla="*/ 530279 h 1060558"/>
              <a:gd name="connsiteX1" fmla="*/ 618832 w 1237663"/>
              <a:gd name="connsiteY1" fmla="*/ 0 h 1060558"/>
              <a:gd name="connsiteX2" fmla="*/ 1237663 w 1237663"/>
              <a:gd name="connsiteY2" fmla="*/ 0 h 1060558"/>
              <a:gd name="connsiteX3" fmla="*/ 0 w 1237663"/>
              <a:gd name="connsiteY3" fmla="*/ 1060558 h 1060558"/>
              <a:gd name="connsiteX4" fmla="*/ 0 w 1237663"/>
              <a:gd name="connsiteY4" fmla="*/ 530279 h 1060558"/>
              <a:gd name="connsiteX0" fmla="*/ 0 w 1457290"/>
              <a:gd name="connsiteY0" fmla="*/ 399454 h 1060558"/>
              <a:gd name="connsiteX1" fmla="*/ 838459 w 1457290"/>
              <a:gd name="connsiteY1" fmla="*/ 0 h 1060558"/>
              <a:gd name="connsiteX2" fmla="*/ 1457290 w 1457290"/>
              <a:gd name="connsiteY2" fmla="*/ 0 h 1060558"/>
              <a:gd name="connsiteX3" fmla="*/ 219627 w 1457290"/>
              <a:gd name="connsiteY3" fmla="*/ 1060558 h 1060558"/>
              <a:gd name="connsiteX4" fmla="*/ 0 w 1457290"/>
              <a:gd name="connsiteY4" fmla="*/ 399454 h 1060558"/>
              <a:gd name="connsiteX0" fmla="*/ 0 w 1457290"/>
              <a:gd name="connsiteY0" fmla="*/ 2824394 h 3485498"/>
              <a:gd name="connsiteX1" fmla="*/ 90537 w 1457290"/>
              <a:gd name="connsiteY1" fmla="*/ 0 h 3485498"/>
              <a:gd name="connsiteX2" fmla="*/ 1457290 w 1457290"/>
              <a:gd name="connsiteY2" fmla="*/ 2424940 h 3485498"/>
              <a:gd name="connsiteX3" fmla="*/ 219627 w 1457290"/>
              <a:gd name="connsiteY3" fmla="*/ 3485498 h 3485498"/>
              <a:gd name="connsiteX4" fmla="*/ 0 w 1457290"/>
              <a:gd name="connsiteY4" fmla="*/ 2824394 h 3485498"/>
              <a:gd name="connsiteX0" fmla="*/ 0 w 999239"/>
              <a:gd name="connsiteY0" fmla="*/ 3137330 h 3798434"/>
              <a:gd name="connsiteX1" fmla="*/ 90537 w 999239"/>
              <a:gd name="connsiteY1" fmla="*/ 312936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184031 w 999239"/>
              <a:gd name="connsiteY1" fmla="*/ 390529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387571 w 999239"/>
              <a:gd name="connsiteY1" fmla="*/ 431719 h 3798434"/>
              <a:gd name="connsiteX2" fmla="*/ 999239 w 999239"/>
              <a:gd name="connsiteY2" fmla="*/ 0 h 3798434"/>
              <a:gd name="connsiteX3" fmla="*/ 219627 w 999239"/>
              <a:gd name="connsiteY3" fmla="*/ 3798434 h 3798434"/>
              <a:gd name="connsiteX4" fmla="*/ 0 w 999239"/>
              <a:gd name="connsiteY4" fmla="*/ 3137330 h 3798434"/>
              <a:gd name="connsiteX0" fmla="*/ 0 w 1023601"/>
              <a:gd name="connsiteY0" fmla="*/ 3104693 h 3765797"/>
              <a:gd name="connsiteX1" fmla="*/ 387571 w 1023601"/>
              <a:gd name="connsiteY1" fmla="*/ 399082 h 3765797"/>
              <a:gd name="connsiteX2" fmla="*/ 1023601 w 1023601"/>
              <a:gd name="connsiteY2" fmla="*/ 0 h 3765797"/>
              <a:gd name="connsiteX3" fmla="*/ 219627 w 1023601"/>
              <a:gd name="connsiteY3" fmla="*/ 3765797 h 3765797"/>
              <a:gd name="connsiteX4" fmla="*/ 0 w 1023601"/>
              <a:gd name="connsiteY4" fmla="*/ 3104693 h 3765797"/>
              <a:gd name="connsiteX0" fmla="*/ 329327 w 1352928"/>
              <a:gd name="connsiteY0" fmla="*/ 3104693 h 3765797"/>
              <a:gd name="connsiteX1" fmla="*/ 0 w 1352928"/>
              <a:gd name="connsiteY1" fmla="*/ 446322 h 3765797"/>
              <a:gd name="connsiteX2" fmla="*/ 1352928 w 1352928"/>
              <a:gd name="connsiteY2" fmla="*/ 0 h 3765797"/>
              <a:gd name="connsiteX3" fmla="*/ 548954 w 1352928"/>
              <a:gd name="connsiteY3" fmla="*/ 3765797 h 3765797"/>
              <a:gd name="connsiteX4" fmla="*/ 329327 w 1352928"/>
              <a:gd name="connsiteY4" fmla="*/ 3104693 h 3765797"/>
              <a:gd name="connsiteX0" fmla="*/ 329327 w 548954"/>
              <a:gd name="connsiteY0" fmla="*/ 2870742 h 3531846"/>
              <a:gd name="connsiteX1" fmla="*/ 0 w 548954"/>
              <a:gd name="connsiteY1" fmla="*/ 212371 h 3531846"/>
              <a:gd name="connsiteX2" fmla="*/ 358664 w 548954"/>
              <a:gd name="connsiteY2" fmla="*/ 0 h 3531846"/>
              <a:gd name="connsiteX3" fmla="*/ 548954 w 548954"/>
              <a:gd name="connsiteY3" fmla="*/ 3531846 h 3531846"/>
              <a:gd name="connsiteX4" fmla="*/ 329327 w 548954"/>
              <a:gd name="connsiteY4" fmla="*/ 2870742 h 3531846"/>
              <a:gd name="connsiteX0" fmla="*/ 329327 w 548954"/>
              <a:gd name="connsiteY0" fmla="*/ 2817696 h 3478800"/>
              <a:gd name="connsiteX1" fmla="*/ 0 w 548954"/>
              <a:gd name="connsiteY1" fmla="*/ 159325 h 3478800"/>
              <a:gd name="connsiteX2" fmla="*/ 403342 w 548954"/>
              <a:gd name="connsiteY2" fmla="*/ 0 h 3478800"/>
              <a:gd name="connsiteX3" fmla="*/ 548954 w 548954"/>
              <a:gd name="connsiteY3" fmla="*/ 3478800 h 3478800"/>
              <a:gd name="connsiteX4" fmla="*/ 329327 w 548954"/>
              <a:gd name="connsiteY4" fmla="*/ 2817696 h 3478800"/>
              <a:gd name="connsiteX0" fmla="*/ 329327 w 548954"/>
              <a:gd name="connsiteY0" fmla="*/ 2785043 h 3446147"/>
              <a:gd name="connsiteX1" fmla="*/ 0 w 548954"/>
              <a:gd name="connsiteY1" fmla="*/ 126672 h 3446147"/>
              <a:gd name="connsiteX2" fmla="*/ 431276 w 548954"/>
              <a:gd name="connsiteY2" fmla="*/ 0 h 3446147"/>
              <a:gd name="connsiteX3" fmla="*/ 548954 w 548954"/>
              <a:gd name="connsiteY3" fmla="*/ 3446147 h 3446147"/>
              <a:gd name="connsiteX4" fmla="*/ 329327 w 548954"/>
              <a:gd name="connsiteY4" fmla="*/ 2785043 h 3446147"/>
              <a:gd name="connsiteX0" fmla="*/ 140415 w 548954"/>
              <a:gd name="connsiteY0" fmla="*/ 2843707 h 3446147"/>
              <a:gd name="connsiteX1" fmla="*/ 0 w 548954"/>
              <a:gd name="connsiteY1" fmla="*/ 126672 h 3446147"/>
              <a:gd name="connsiteX2" fmla="*/ 431276 w 548954"/>
              <a:gd name="connsiteY2" fmla="*/ 0 h 3446147"/>
              <a:gd name="connsiteX3" fmla="*/ 548954 w 548954"/>
              <a:gd name="connsiteY3" fmla="*/ 3446147 h 3446147"/>
              <a:gd name="connsiteX4" fmla="*/ 140415 w 548954"/>
              <a:gd name="connsiteY4" fmla="*/ 2843707 h 3446147"/>
              <a:gd name="connsiteX0" fmla="*/ 140415 w 495563"/>
              <a:gd name="connsiteY0" fmla="*/ 2843707 h 3839808"/>
              <a:gd name="connsiteX1" fmla="*/ 0 w 495563"/>
              <a:gd name="connsiteY1" fmla="*/ 126672 h 3839808"/>
              <a:gd name="connsiteX2" fmla="*/ 431276 w 495563"/>
              <a:gd name="connsiteY2" fmla="*/ 0 h 3839808"/>
              <a:gd name="connsiteX3" fmla="*/ 495563 w 495563"/>
              <a:gd name="connsiteY3" fmla="*/ 3839808 h 3839808"/>
              <a:gd name="connsiteX4" fmla="*/ 140415 w 495563"/>
              <a:gd name="connsiteY4" fmla="*/ 2843707 h 3839808"/>
              <a:gd name="connsiteX0" fmla="*/ 297723 w 495563"/>
              <a:gd name="connsiteY0" fmla="*/ 2844043 h 3839808"/>
              <a:gd name="connsiteX1" fmla="*/ 0 w 495563"/>
              <a:gd name="connsiteY1" fmla="*/ 126672 h 3839808"/>
              <a:gd name="connsiteX2" fmla="*/ 431276 w 495563"/>
              <a:gd name="connsiteY2" fmla="*/ 0 h 3839808"/>
              <a:gd name="connsiteX3" fmla="*/ 495563 w 495563"/>
              <a:gd name="connsiteY3" fmla="*/ 3839808 h 3839808"/>
              <a:gd name="connsiteX4" fmla="*/ 297723 w 495563"/>
              <a:gd name="connsiteY4" fmla="*/ 2844043 h 3839808"/>
              <a:gd name="connsiteX0" fmla="*/ 350039 w 495563"/>
              <a:gd name="connsiteY0" fmla="*/ 2893376 h 3839808"/>
              <a:gd name="connsiteX1" fmla="*/ 0 w 495563"/>
              <a:gd name="connsiteY1" fmla="*/ 126672 h 3839808"/>
              <a:gd name="connsiteX2" fmla="*/ 431276 w 495563"/>
              <a:gd name="connsiteY2" fmla="*/ 0 h 3839808"/>
              <a:gd name="connsiteX3" fmla="*/ 495563 w 495563"/>
              <a:gd name="connsiteY3" fmla="*/ 3839808 h 3839808"/>
              <a:gd name="connsiteX4" fmla="*/ 350039 w 495563"/>
              <a:gd name="connsiteY4" fmla="*/ 2893376 h 383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63" h="3839808">
                <a:moveTo>
                  <a:pt x="350039" y="2893376"/>
                </a:moveTo>
                <a:lnTo>
                  <a:pt x="0" y="126672"/>
                </a:lnTo>
                <a:lnTo>
                  <a:pt x="431276" y="0"/>
                </a:lnTo>
                <a:lnTo>
                  <a:pt x="495563" y="3839808"/>
                </a:lnTo>
                <a:lnTo>
                  <a:pt x="350039" y="289337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Diagonal Stripe 6"/>
          <p:cNvSpPr/>
          <p:nvPr userDrawn="1"/>
        </p:nvSpPr>
        <p:spPr>
          <a:xfrm rot="5653705">
            <a:off x="1452222" y="4724492"/>
            <a:ext cx="586345" cy="3567857"/>
          </a:xfrm>
          <a:custGeom>
            <a:avLst/>
            <a:gdLst>
              <a:gd name="connsiteX0" fmla="*/ 0 w 1237663"/>
              <a:gd name="connsiteY0" fmla="*/ 530279 h 1060558"/>
              <a:gd name="connsiteX1" fmla="*/ 618832 w 1237663"/>
              <a:gd name="connsiteY1" fmla="*/ 0 h 1060558"/>
              <a:gd name="connsiteX2" fmla="*/ 1237663 w 1237663"/>
              <a:gd name="connsiteY2" fmla="*/ 0 h 1060558"/>
              <a:gd name="connsiteX3" fmla="*/ 0 w 1237663"/>
              <a:gd name="connsiteY3" fmla="*/ 1060558 h 1060558"/>
              <a:gd name="connsiteX4" fmla="*/ 0 w 1237663"/>
              <a:gd name="connsiteY4" fmla="*/ 530279 h 1060558"/>
              <a:gd name="connsiteX0" fmla="*/ 0 w 1457290"/>
              <a:gd name="connsiteY0" fmla="*/ 399454 h 1060558"/>
              <a:gd name="connsiteX1" fmla="*/ 838459 w 1457290"/>
              <a:gd name="connsiteY1" fmla="*/ 0 h 1060558"/>
              <a:gd name="connsiteX2" fmla="*/ 1457290 w 1457290"/>
              <a:gd name="connsiteY2" fmla="*/ 0 h 1060558"/>
              <a:gd name="connsiteX3" fmla="*/ 219627 w 1457290"/>
              <a:gd name="connsiteY3" fmla="*/ 1060558 h 1060558"/>
              <a:gd name="connsiteX4" fmla="*/ 0 w 1457290"/>
              <a:gd name="connsiteY4" fmla="*/ 399454 h 1060558"/>
              <a:gd name="connsiteX0" fmla="*/ 0 w 1457290"/>
              <a:gd name="connsiteY0" fmla="*/ 2824394 h 3485498"/>
              <a:gd name="connsiteX1" fmla="*/ 90537 w 1457290"/>
              <a:gd name="connsiteY1" fmla="*/ 0 h 3485498"/>
              <a:gd name="connsiteX2" fmla="*/ 1457290 w 1457290"/>
              <a:gd name="connsiteY2" fmla="*/ 2424940 h 3485498"/>
              <a:gd name="connsiteX3" fmla="*/ 219627 w 1457290"/>
              <a:gd name="connsiteY3" fmla="*/ 3485498 h 3485498"/>
              <a:gd name="connsiteX4" fmla="*/ 0 w 1457290"/>
              <a:gd name="connsiteY4" fmla="*/ 2824394 h 3485498"/>
              <a:gd name="connsiteX0" fmla="*/ 0 w 999239"/>
              <a:gd name="connsiteY0" fmla="*/ 3137330 h 3798434"/>
              <a:gd name="connsiteX1" fmla="*/ 90537 w 999239"/>
              <a:gd name="connsiteY1" fmla="*/ 312936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184031 w 999239"/>
              <a:gd name="connsiteY1" fmla="*/ 390529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387571 w 999239"/>
              <a:gd name="connsiteY1" fmla="*/ 431719 h 3798434"/>
              <a:gd name="connsiteX2" fmla="*/ 999239 w 999239"/>
              <a:gd name="connsiteY2" fmla="*/ 0 h 3798434"/>
              <a:gd name="connsiteX3" fmla="*/ 219627 w 999239"/>
              <a:gd name="connsiteY3" fmla="*/ 3798434 h 3798434"/>
              <a:gd name="connsiteX4" fmla="*/ 0 w 999239"/>
              <a:gd name="connsiteY4" fmla="*/ 3137330 h 3798434"/>
              <a:gd name="connsiteX0" fmla="*/ 0 w 1023601"/>
              <a:gd name="connsiteY0" fmla="*/ 3104693 h 3765797"/>
              <a:gd name="connsiteX1" fmla="*/ 387571 w 1023601"/>
              <a:gd name="connsiteY1" fmla="*/ 399082 h 3765797"/>
              <a:gd name="connsiteX2" fmla="*/ 1023601 w 1023601"/>
              <a:gd name="connsiteY2" fmla="*/ 0 h 3765797"/>
              <a:gd name="connsiteX3" fmla="*/ 219627 w 1023601"/>
              <a:gd name="connsiteY3" fmla="*/ 3765797 h 3765797"/>
              <a:gd name="connsiteX4" fmla="*/ 0 w 1023601"/>
              <a:gd name="connsiteY4" fmla="*/ 3104693 h 3765797"/>
              <a:gd name="connsiteX0" fmla="*/ 329327 w 1352928"/>
              <a:gd name="connsiteY0" fmla="*/ 3104693 h 3765797"/>
              <a:gd name="connsiteX1" fmla="*/ 0 w 1352928"/>
              <a:gd name="connsiteY1" fmla="*/ 446322 h 3765797"/>
              <a:gd name="connsiteX2" fmla="*/ 1352928 w 1352928"/>
              <a:gd name="connsiteY2" fmla="*/ 0 h 3765797"/>
              <a:gd name="connsiteX3" fmla="*/ 548954 w 1352928"/>
              <a:gd name="connsiteY3" fmla="*/ 3765797 h 3765797"/>
              <a:gd name="connsiteX4" fmla="*/ 329327 w 1352928"/>
              <a:gd name="connsiteY4" fmla="*/ 3104693 h 3765797"/>
              <a:gd name="connsiteX0" fmla="*/ 329327 w 548954"/>
              <a:gd name="connsiteY0" fmla="*/ 2870742 h 3531846"/>
              <a:gd name="connsiteX1" fmla="*/ 0 w 548954"/>
              <a:gd name="connsiteY1" fmla="*/ 212371 h 3531846"/>
              <a:gd name="connsiteX2" fmla="*/ 358664 w 548954"/>
              <a:gd name="connsiteY2" fmla="*/ 0 h 3531846"/>
              <a:gd name="connsiteX3" fmla="*/ 548954 w 548954"/>
              <a:gd name="connsiteY3" fmla="*/ 3531846 h 3531846"/>
              <a:gd name="connsiteX4" fmla="*/ 329327 w 548954"/>
              <a:gd name="connsiteY4" fmla="*/ 2870742 h 3531846"/>
              <a:gd name="connsiteX0" fmla="*/ 329327 w 548954"/>
              <a:gd name="connsiteY0" fmla="*/ 2817696 h 3478800"/>
              <a:gd name="connsiteX1" fmla="*/ 0 w 548954"/>
              <a:gd name="connsiteY1" fmla="*/ 159325 h 3478800"/>
              <a:gd name="connsiteX2" fmla="*/ 403342 w 548954"/>
              <a:gd name="connsiteY2" fmla="*/ 0 h 3478800"/>
              <a:gd name="connsiteX3" fmla="*/ 548954 w 548954"/>
              <a:gd name="connsiteY3" fmla="*/ 3478800 h 3478800"/>
              <a:gd name="connsiteX4" fmla="*/ 329327 w 548954"/>
              <a:gd name="connsiteY4" fmla="*/ 2817696 h 3478800"/>
              <a:gd name="connsiteX0" fmla="*/ 329327 w 548954"/>
              <a:gd name="connsiteY0" fmla="*/ 2785043 h 3446147"/>
              <a:gd name="connsiteX1" fmla="*/ 0 w 548954"/>
              <a:gd name="connsiteY1" fmla="*/ 126672 h 3446147"/>
              <a:gd name="connsiteX2" fmla="*/ 431276 w 548954"/>
              <a:gd name="connsiteY2" fmla="*/ 0 h 3446147"/>
              <a:gd name="connsiteX3" fmla="*/ 548954 w 548954"/>
              <a:gd name="connsiteY3" fmla="*/ 3446147 h 3446147"/>
              <a:gd name="connsiteX4" fmla="*/ 329327 w 548954"/>
              <a:gd name="connsiteY4" fmla="*/ 2785043 h 3446147"/>
              <a:gd name="connsiteX0" fmla="*/ 140415 w 548954"/>
              <a:gd name="connsiteY0" fmla="*/ 2843707 h 3446147"/>
              <a:gd name="connsiteX1" fmla="*/ 0 w 548954"/>
              <a:gd name="connsiteY1" fmla="*/ 126672 h 3446147"/>
              <a:gd name="connsiteX2" fmla="*/ 431276 w 548954"/>
              <a:gd name="connsiteY2" fmla="*/ 0 h 3446147"/>
              <a:gd name="connsiteX3" fmla="*/ 548954 w 548954"/>
              <a:gd name="connsiteY3" fmla="*/ 3446147 h 3446147"/>
              <a:gd name="connsiteX4" fmla="*/ 140415 w 548954"/>
              <a:gd name="connsiteY4" fmla="*/ 2843707 h 3446147"/>
              <a:gd name="connsiteX0" fmla="*/ 140415 w 495563"/>
              <a:gd name="connsiteY0" fmla="*/ 2843707 h 3839808"/>
              <a:gd name="connsiteX1" fmla="*/ 0 w 495563"/>
              <a:gd name="connsiteY1" fmla="*/ 126672 h 3839808"/>
              <a:gd name="connsiteX2" fmla="*/ 431276 w 495563"/>
              <a:gd name="connsiteY2" fmla="*/ 0 h 3839808"/>
              <a:gd name="connsiteX3" fmla="*/ 495563 w 495563"/>
              <a:gd name="connsiteY3" fmla="*/ 3839808 h 3839808"/>
              <a:gd name="connsiteX4" fmla="*/ 140415 w 495563"/>
              <a:gd name="connsiteY4" fmla="*/ 2843707 h 3839808"/>
              <a:gd name="connsiteX0" fmla="*/ 297723 w 495563"/>
              <a:gd name="connsiteY0" fmla="*/ 2844043 h 3839808"/>
              <a:gd name="connsiteX1" fmla="*/ 0 w 495563"/>
              <a:gd name="connsiteY1" fmla="*/ 126672 h 3839808"/>
              <a:gd name="connsiteX2" fmla="*/ 431276 w 495563"/>
              <a:gd name="connsiteY2" fmla="*/ 0 h 3839808"/>
              <a:gd name="connsiteX3" fmla="*/ 495563 w 495563"/>
              <a:gd name="connsiteY3" fmla="*/ 3839808 h 3839808"/>
              <a:gd name="connsiteX4" fmla="*/ 297723 w 495563"/>
              <a:gd name="connsiteY4" fmla="*/ 2844043 h 3839808"/>
              <a:gd name="connsiteX0" fmla="*/ 350039 w 495563"/>
              <a:gd name="connsiteY0" fmla="*/ 2893376 h 3839808"/>
              <a:gd name="connsiteX1" fmla="*/ 0 w 495563"/>
              <a:gd name="connsiteY1" fmla="*/ 126672 h 3839808"/>
              <a:gd name="connsiteX2" fmla="*/ 431276 w 495563"/>
              <a:gd name="connsiteY2" fmla="*/ 0 h 3839808"/>
              <a:gd name="connsiteX3" fmla="*/ 495563 w 495563"/>
              <a:gd name="connsiteY3" fmla="*/ 3839808 h 3839808"/>
              <a:gd name="connsiteX4" fmla="*/ 350039 w 495563"/>
              <a:gd name="connsiteY4" fmla="*/ 2893376 h 3839808"/>
              <a:gd name="connsiteX0" fmla="*/ 350039 w 717994"/>
              <a:gd name="connsiteY0" fmla="*/ 3475156 h 4421588"/>
              <a:gd name="connsiteX1" fmla="*/ 0 w 717994"/>
              <a:gd name="connsiteY1" fmla="*/ 708452 h 4421588"/>
              <a:gd name="connsiteX2" fmla="*/ 717994 w 717994"/>
              <a:gd name="connsiteY2" fmla="*/ 0 h 4421588"/>
              <a:gd name="connsiteX3" fmla="*/ 495563 w 717994"/>
              <a:gd name="connsiteY3" fmla="*/ 4421588 h 4421588"/>
              <a:gd name="connsiteX4" fmla="*/ 350039 w 717994"/>
              <a:gd name="connsiteY4" fmla="*/ 3475156 h 4421588"/>
              <a:gd name="connsiteX0" fmla="*/ 0 w 367955"/>
              <a:gd name="connsiteY0" fmla="*/ 3475156 h 4421588"/>
              <a:gd name="connsiteX1" fmla="*/ 11901 w 367955"/>
              <a:gd name="connsiteY1" fmla="*/ 870626 h 4421588"/>
              <a:gd name="connsiteX2" fmla="*/ 367955 w 367955"/>
              <a:gd name="connsiteY2" fmla="*/ 0 h 4421588"/>
              <a:gd name="connsiteX3" fmla="*/ 145524 w 367955"/>
              <a:gd name="connsiteY3" fmla="*/ 4421588 h 4421588"/>
              <a:gd name="connsiteX4" fmla="*/ 0 w 367955"/>
              <a:gd name="connsiteY4" fmla="*/ 3475156 h 4421588"/>
              <a:gd name="connsiteX0" fmla="*/ 0 w 367955"/>
              <a:gd name="connsiteY0" fmla="*/ 3475156 h 4421588"/>
              <a:gd name="connsiteX1" fmla="*/ 131324 w 367955"/>
              <a:gd name="connsiteY1" fmla="*/ 909162 h 4421588"/>
              <a:gd name="connsiteX2" fmla="*/ 367955 w 367955"/>
              <a:gd name="connsiteY2" fmla="*/ 0 h 4421588"/>
              <a:gd name="connsiteX3" fmla="*/ 145524 w 367955"/>
              <a:gd name="connsiteY3" fmla="*/ 4421588 h 4421588"/>
              <a:gd name="connsiteX4" fmla="*/ 0 w 367955"/>
              <a:gd name="connsiteY4" fmla="*/ 3475156 h 4421588"/>
              <a:gd name="connsiteX0" fmla="*/ 0 w 314676"/>
              <a:gd name="connsiteY0" fmla="*/ 3518282 h 4464714"/>
              <a:gd name="connsiteX1" fmla="*/ 131324 w 314676"/>
              <a:gd name="connsiteY1" fmla="*/ 952288 h 4464714"/>
              <a:gd name="connsiteX2" fmla="*/ 314676 w 314676"/>
              <a:gd name="connsiteY2" fmla="*/ 0 h 4464714"/>
              <a:gd name="connsiteX3" fmla="*/ 145524 w 314676"/>
              <a:gd name="connsiteY3" fmla="*/ 4464714 h 4464714"/>
              <a:gd name="connsiteX4" fmla="*/ 0 w 314676"/>
              <a:gd name="connsiteY4" fmla="*/ 3518282 h 4464714"/>
              <a:gd name="connsiteX0" fmla="*/ 0 w 314676"/>
              <a:gd name="connsiteY0" fmla="*/ 3518282 h 4464714"/>
              <a:gd name="connsiteX1" fmla="*/ 119740 w 314676"/>
              <a:gd name="connsiteY1" fmla="*/ 594113 h 4464714"/>
              <a:gd name="connsiteX2" fmla="*/ 314676 w 314676"/>
              <a:gd name="connsiteY2" fmla="*/ 0 h 4464714"/>
              <a:gd name="connsiteX3" fmla="*/ 145524 w 314676"/>
              <a:gd name="connsiteY3" fmla="*/ 4464714 h 4464714"/>
              <a:gd name="connsiteX4" fmla="*/ 0 w 314676"/>
              <a:gd name="connsiteY4" fmla="*/ 3518282 h 4464714"/>
              <a:gd name="connsiteX0" fmla="*/ 0 w 498320"/>
              <a:gd name="connsiteY0" fmla="*/ 2875500 h 4464714"/>
              <a:gd name="connsiteX1" fmla="*/ 303384 w 498320"/>
              <a:gd name="connsiteY1" fmla="*/ 594113 h 4464714"/>
              <a:gd name="connsiteX2" fmla="*/ 498320 w 498320"/>
              <a:gd name="connsiteY2" fmla="*/ 0 h 4464714"/>
              <a:gd name="connsiteX3" fmla="*/ 329168 w 498320"/>
              <a:gd name="connsiteY3" fmla="*/ 4464714 h 4464714"/>
              <a:gd name="connsiteX4" fmla="*/ 0 w 498320"/>
              <a:gd name="connsiteY4" fmla="*/ 2875500 h 4464714"/>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0 w 722684"/>
              <a:gd name="connsiteY0" fmla="*/ 4248948 h 4352551"/>
              <a:gd name="connsiteX1" fmla="*/ 527748 w 722684"/>
              <a:gd name="connsiteY1" fmla="*/ 594113 h 4352551"/>
              <a:gd name="connsiteX2" fmla="*/ 722684 w 722684"/>
              <a:gd name="connsiteY2" fmla="*/ 0 h 4352551"/>
              <a:gd name="connsiteX3" fmla="*/ 145651 w 722684"/>
              <a:gd name="connsiteY3" fmla="*/ 4352551 h 4352551"/>
              <a:gd name="connsiteX4" fmla="*/ 0 w 722684"/>
              <a:gd name="connsiteY4" fmla="*/ 4248948 h 4352551"/>
              <a:gd name="connsiteX0" fmla="*/ 0 w 722684"/>
              <a:gd name="connsiteY0" fmla="*/ 4248948 h 4373267"/>
              <a:gd name="connsiteX1" fmla="*/ 527748 w 722684"/>
              <a:gd name="connsiteY1" fmla="*/ 594113 h 4373267"/>
              <a:gd name="connsiteX2" fmla="*/ 722684 w 722684"/>
              <a:gd name="connsiteY2" fmla="*/ 0 h 4373267"/>
              <a:gd name="connsiteX3" fmla="*/ 296925 w 722684"/>
              <a:gd name="connsiteY3" fmla="*/ 4373268 h 4373267"/>
              <a:gd name="connsiteX4" fmla="*/ 0 w 722684"/>
              <a:gd name="connsiteY4" fmla="*/ 4248948 h 4373267"/>
              <a:gd name="connsiteX0" fmla="*/ 0 w 722684"/>
              <a:gd name="connsiteY0" fmla="*/ 4248948 h 4373268"/>
              <a:gd name="connsiteX1" fmla="*/ 527748 w 722684"/>
              <a:gd name="connsiteY1" fmla="*/ 594114 h 4373268"/>
              <a:gd name="connsiteX2" fmla="*/ 722684 w 722684"/>
              <a:gd name="connsiteY2" fmla="*/ 0 h 4373268"/>
              <a:gd name="connsiteX3" fmla="*/ 296925 w 722684"/>
              <a:gd name="connsiteY3" fmla="*/ 4373268 h 4373268"/>
              <a:gd name="connsiteX4" fmla="*/ 0 w 722684"/>
              <a:gd name="connsiteY4" fmla="*/ 4248948 h 4373268"/>
              <a:gd name="connsiteX0" fmla="*/ 0 w 722684"/>
              <a:gd name="connsiteY0" fmla="*/ 4248948 h 4373268"/>
              <a:gd name="connsiteX1" fmla="*/ 527748 w 722684"/>
              <a:gd name="connsiteY1" fmla="*/ 594114 h 4373268"/>
              <a:gd name="connsiteX2" fmla="*/ 722684 w 722684"/>
              <a:gd name="connsiteY2" fmla="*/ 0 h 4373268"/>
              <a:gd name="connsiteX3" fmla="*/ 296925 w 722684"/>
              <a:gd name="connsiteY3" fmla="*/ 4373268 h 4373268"/>
              <a:gd name="connsiteX4" fmla="*/ 0 w 722684"/>
              <a:gd name="connsiteY4" fmla="*/ 4248948 h 4373268"/>
              <a:gd name="connsiteX0" fmla="*/ 722684 w 840414"/>
              <a:gd name="connsiteY0" fmla="*/ 0 h 4373268"/>
              <a:gd name="connsiteX1" fmla="*/ 296925 w 840414"/>
              <a:gd name="connsiteY1" fmla="*/ 4373268 h 4373268"/>
              <a:gd name="connsiteX2" fmla="*/ 0 w 840414"/>
              <a:gd name="connsiteY2" fmla="*/ 4248948 h 4373268"/>
              <a:gd name="connsiteX3" fmla="*/ 527748 w 840414"/>
              <a:gd name="connsiteY3" fmla="*/ 594114 h 4373268"/>
              <a:gd name="connsiteX4" fmla="*/ 840414 w 840414"/>
              <a:gd name="connsiteY4" fmla="*/ 110514 h 4373268"/>
              <a:gd name="connsiteX0" fmla="*/ 496124 w 840414"/>
              <a:gd name="connsiteY0" fmla="*/ 0 h 4716523"/>
              <a:gd name="connsiteX1" fmla="*/ 296925 w 840414"/>
              <a:gd name="connsiteY1" fmla="*/ 4716523 h 4716523"/>
              <a:gd name="connsiteX2" fmla="*/ 0 w 840414"/>
              <a:gd name="connsiteY2" fmla="*/ 4592203 h 4716523"/>
              <a:gd name="connsiteX3" fmla="*/ 527748 w 840414"/>
              <a:gd name="connsiteY3" fmla="*/ 937369 h 4716523"/>
              <a:gd name="connsiteX4" fmla="*/ 840414 w 840414"/>
              <a:gd name="connsiteY4" fmla="*/ 453769 h 4716523"/>
              <a:gd name="connsiteX0" fmla="*/ 728091 w 840414"/>
              <a:gd name="connsiteY0" fmla="*/ 591461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49898 w 849898"/>
              <a:gd name="connsiteY0" fmla="*/ 1082456 h 4262754"/>
              <a:gd name="connsiteX1" fmla="*/ 296925 w 849898"/>
              <a:gd name="connsiteY1" fmla="*/ 4262754 h 4262754"/>
              <a:gd name="connsiteX2" fmla="*/ 0 w 849898"/>
              <a:gd name="connsiteY2" fmla="*/ 4138434 h 4262754"/>
              <a:gd name="connsiteX3" fmla="*/ 527748 w 849898"/>
              <a:gd name="connsiteY3" fmla="*/ 483600 h 4262754"/>
              <a:gd name="connsiteX4" fmla="*/ 840414 w 849898"/>
              <a:gd name="connsiteY4" fmla="*/ 0 h 4262754"/>
              <a:gd name="connsiteX0" fmla="*/ 601787 w 840414"/>
              <a:gd name="connsiteY0" fmla="*/ 1521085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63927 w 863927"/>
              <a:gd name="connsiteY0" fmla="*/ 1471678 h 4262754"/>
              <a:gd name="connsiteX1" fmla="*/ 296925 w 863927"/>
              <a:gd name="connsiteY1" fmla="*/ 4262754 h 4262754"/>
              <a:gd name="connsiteX2" fmla="*/ 0 w 863927"/>
              <a:gd name="connsiteY2" fmla="*/ 4138434 h 4262754"/>
              <a:gd name="connsiteX3" fmla="*/ 527748 w 863927"/>
              <a:gd name="connsiteY3" fmla="*/ 483600 h 4262754"/>
              <a:gd name="connsiteX4" fmla="*/ 840414 w 863927"/>
              <a:gd name="connsiteY4" fmla="*/ 0 h 4262754"/>
              <a:gd name="connsiteX0" fmla="*/ 778800 w 840414"/>
              <a:gd name="connsiteY0" fmla="*/ 1446370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51701 w 913315"/>
              <a:gd name="connsiteY0" fmla="*/ 1446370 h 4268356"/>
              <a:gd name="connsiteX1" fmla="*/ 369826 w 913315"/>
              <a:gd name="connsiteY1" fmla="*/ 4262754 h 4268356"/>
              <a:gd name="connsiteX2" fmla="*/ 0 w 913315"/>
              <a:gd name="connsiteY2" fmla="*/ 4268356 h 4268356"/>
              <a:gd name="connsiteX3" fmla="*/ 600649 w 913315"/>
              <a:gd name="connsiteY3" fmla="*/ 483600 h 4268356"/>
              <a:gd name="connsiteX4" fmla="*/ 913315 w 913315"/>
              <a:gd name="connsiteY4" fmla="*/ 0 h 4268356"/>
              <a:gd name="connsiteX0" fmla="*/ 851701 w 913315"/>
              <a:gd name="connsiteY0" fmla="*/ 1446370 h 4268356"/>
              <a:gd name="connsiteX1" fmla="*/ 477023 w 913315"/>
              <a:gd name="connsiteY1" fmla="*/ 4146060 h 4268356"/>
              <a:gd name="connsiteX2" fmla="*/ 0 w 913315"/>
              <a:gd name="connsiteY2" fmla="*/ 4268356 h 4268356"/>
              <a:gd name="connsiteX3" fmla="*/ 600649 w 913315"/>
              <a:gd name="connsiteY3" fmla="*/ 483600 h 4268356"/>
              <a:gd name="connsiteX4" fmla="*/ 913315 w 913315"/>
              <a:gd name="connsiteY4" fmla="*/ 0 h 4268356"/>
              <a:gd name="connsiteX0" fmla="*/ 838832 w 900446"/>
              <a:gd name="connsiteY0" fmla="*/ 1446370 h 4220640"/>
              <a:gd name="connsiteX1" fmla="*/ 464154 w 900446"/>
              <a:gd name="connsiteY1" fmla="*/ 4146060 h 4220640"/>
              <a:gd name="connsiteX2" fmla="*/ 0 w 900446"/>
              <a:gd name="connsiteY2" fmla="*/ 4220639 h 4220640"/>
              <a:gd name="connsiteX3" fmla="*/ 587780 w 900446"/>
              <a:gd name="connsiteY3" fmla="*/ 483600 h 4220640"/>
              <a:gd name="connsiteX4" fmla="*/ 900446 w 900446"/>
              <a:gd name="connsiteY4" fmla="*/ 0 h 4220640"/>
              <a:gd name="connsiteX0" fmla="*/ 838832 w 838832"/>
              <a:gd name="connsiteY0" fmla="*/ 1347493 h 4121761"/>
              <a:gd name="connsiteX1" fmla="*/ 464154 w 838832"/>
              <a:gd name="connsiteY1" fmla="*/ 4047183 h 4121761"/>
              <a:gd name="connsiteX2" fmla="*/ 0 w 838832"/>
              <a:gd name="connsiteY2" fmla="*/ 4121762 h 4121761"/>
              <a:gd name="connsiteX3" fmla="*/ 587780 w 838832"/>
              <a:gd name="connsiteY3" fmla="*/ 384723 h 4121761"/>
              <a:gd name="connsiteX4" fmla="*/ 825100 w 838832"/>
              <a:gd name="connsiteY4" fmla="*/ 0 h 4121761"/>
              <a:gd name="connsiteX0" fmla="*/ 838832 w 838832"/>
              <a:gd name="connsiteY0" fmla="*/ 1169854 h 3944123"/>
              <a:gd name="connsiteX1" fmla="*/ 464154 w 838832"/>
              <a:gd name="connsiteY1" fmla="*/ 3869544 h 3944123"/>
              <a:gd name="connsiteX2" fmla="*/ 0 w 838832"/>
              <a:gd name="connsiteY2" fmla="*/ 3944123 h 3944123"/>
              <a:gd name="connsiteX3" fmla="*/ 587780 w 838832"/>
              <a:gd name="connsiteY3" fmla="*/ 207084 h 3944123"/>
              <a:gd name="connsiteX4" fmla="*/ 739329 w 838832"/>
              <a:gd name="connsiteY4" fmla="*/ 0 h 3944123"/>
              <a:gd name="connsiteX0" fmla="*/ 838832 w 838832"/>
              <a:gd name="connsiteY0" fmla="*/ 1249765 h 4024034"/>
              <a:gd name="connsiteX1" fmla="*/ 464154 w 838832"/>
              <a:gd name="connsiteY1" fmla="*/ 3949455 h 4024034"/>
              <a:gd name="connsiteX2" fmla="*/ 0 w 838832"/>
              <a:gd name="connsiteY2" fmla="*/ 4024034 h 4024034"/>
              <a:gd name="connsiteX3" fmla="*/ 587780 w 838832"/>
              <a:gd name="connsiteY3" fmla="*/ 286995 h 4024034"/>
              <a:gd name="connsiteX4" fmla="*/ 766287 w 838832"/>
              <a:gd name="connsiteY4" fmla="*/ 0 h 4024034"/>
              <a:gd name="connsiteX0" fmla="*/ 878661 w 878661"/>
              <a:gd name="connsiteY0" fmla="*/ 1122139 h 4024034"/>
              <a:gd name="connsiteX1" fmla="*/ 464154 w 878661"/>
              <a:gd name="connsiteY1" fmla="*/ 3949455 h 4024034"/>
              <a:gd name="connsiteX2" fmla="*/ 0 w 878661"/>
              <a:gd name="connsiteY2" fmla="*/ 4024034 h 4024034"/>
              <a:gd name="connsiteX3" fmla="*/ 587780 w 878661"/>
              <a:gd name="connsiteY3" fmla="*/ 286995 h 4024034"/>
              <a:gd name="connsiteX4" fmla="*/ 766287 w 878661"/>
              <a:gd name="connsiteY4" fmla="*/ 0 h 4024034"/>
              <a:gd name="connsiteX0" fmla="*/ 882328 w 882328"/>
              <a:gd name="connsiteY0" fmla="*/ 1122139 h 3977462"/>
              <a:gd name="connsiteX1" fmla="*/ 467821 w 882328"/>
              <a:gd name="connsiteY1" fmla="*/ 3949455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3977462"/>
              <a:gd name="connsiteX1" fmla="*/ 467821 w 882328"/>
              <a:gd name="connsiteY1" fmla="*/ 3949455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4226573"/>
              <a:gd name="connsiteX1" fmla="*/ 522900 w 882328"/>
              <a:gd name="connsiteY1" fmla="*/ 4226573 h 4226573"/>
              <a:gd name="connsiteX2" fmla="*/ 0 w 882328"/>
              <a:gd name="connsiteY2" fmla="*/ 3977462 h 4226573"/>
              <a:gd name="connsiteX3" fmla="*/ 591447 w 882328"/>
              <a:gd name="connsiteY3" fmla="*/ 286995 h 4226573"/>
              <a:gd name="connsiteX4" fmla="*/ 769954 w 882328"/>
              <a:gd name="connsiteY4" fmla="*/ 0 h 4226573"/>
              <a:gd name="connsiteX0" fmla="*/ 882328 w 882328"/>
              <a:gd name="connsiteY0" fmla="*/ 1122139 h 3977462"/>
              <a:gd name="connsiteX1" fmla="*/ 517429 w 882328"/>
              <a:gd name="connsiteY1" fmla="*/ 3946012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3977462"/>
              <a:gd name="connsiteX1" fmla="*/ 517429 w 882328"/>
              <a:gd name="connsiteY1" fmla="*/ 3946012 h 3977462"/>
              <a:gd name="connsiteX2" fmla="*/ 0 w 882328"/>
              <a:gd name="connsiteY2" fmla="*/ 3977462 h 3977462"/>
              <a:gd name="connsiteX3" fmla="*/ 596338 w 882328"/>
              <a:gd name="connsiteY3" fmla="*/ 349088 h 3977462"/>
              <a:gd name="connsiteX4" fmla="*/ 769954 w 882328"/>
              <a:gd name="connsiteY4" fmla="*/ 0 h 3977462"/>
              <a:gd name="connsiteX0" fmla="*/ 882328 w 882328"/>
              <a:gd name="connsiteY0" fmla="*/ 1464792 h 4320115"/>
              <a:gd name="connsiteX1" fmla="*/ 517429 w 882328"/>
              <a:gd name="connsiteY1" fmla="*/ 4288665 h 4320115"/>
              <a:gd name="connsiteX2" fmla="*/ 0 w 882328"/>
              <a:gd name="connsiteY2" fmla="*/ 4320115 h 4320115"/>
              <a:gd name="connsiteX3" fmla="*/ 596338 w 882328"/>
              <a:gd name="connsiteY3" fmla="*/ 691741 h 4320115"/>
              <a:gd name="connsiteX4" fmla="*/ 759594 w 882328"/>
              <a:gd name="connsiteY4" fmla="*/ 0 h 4320115"/>
              <a:gd name="connsiteX0" fmla="*/ 882328 w 882328"/>
              <a:gd name="connsiteY0" fmla="*/ 1464792 h 4320115"/>
              <a:gd name="connsiteX1" fmla="*/ 517429 w 882328"/>
              <a:gd name="connsiteY1" fmla="*/ 4288665 h 4320115"/>
              <a:gd name="connsiteX2" fmla="*/ 0 w 882328"/>
              <a:gd name="connsiteY2" fmla="*/ 4320115 h 4320115"/>
              <a:gd name="connsiteX3" fmla="*/ 630635 w 882328"/>
              <a:gd name="connsiteY3" fmla="*/ 704966 h 4320115"/>
              <a:gd name="connsiteX4" fmla="*/ 759594 w 882328"/>
              <a:gd name="connsiteY4" fmla="*/ 0 h 4320115"/>
              <a:gd name="connsiteX0" fmla="*/ 882328 w 882328"/>
              <a:gd name="connsiteY0" fmla="*/ 1464792 h 4320115"/>
              <a:gd name="connsiteX1" fmla="*/ 517429 w 882328"/>
              <a:gd name="connsiteY1" fmla="*/ 4288665 h 4320115"/>
              <a:gd name="connsiteX2" fmla="*/ 0 w 882328"/>
              <a:gd name="connsiteY2" fmla="*/ 4320115 h 4320115"/>
              <a:gd name="connsiteX3" fmla="*/ 581025 w 882328"/>
              <a:gd name="connsiteY3" fmla="*/ 708408 h 4320115"/>
              <a:gd name="connsiteX4" fmla="*/ 759594 w 882328"/>
              <a:gd name="connsiteY4" fmla="*/ 0 h 4320115"/>
              <a:gd name="connsiteX0" fmla="*/ 795977 w 795977"/>
              <a:gd name="connsiteY0" fmla="*/ 1464792 h 4360946"/>
              <a:gd name="connsiteX1" fmla="*/ 431078 w 795977"/>
              <a:gd name="connsiteY1" fmla="*/ 4288665 h 4360946"/>
              <a:gd name="connsiteX2" fmla="*/ 0 w 795977"/>
              <a:gd name="connsiteY2" fmla="*/ 4360946 h 4360946"/>
              <a:gd name="connsiteX3" fmla="*/ 494674 w 795977"/>
              <a:gd name="connsiteY3" fmla="*/ 708408 h 4360946"/>
              <a:gd name="connsiteX4" fmla="*/ 673243 w 795977"/>
              <a:gd name="connsiteY4" fmla="*/ 0 h 4360946"/>
              <a:gd name="connsiteX0" fmla="*/ 795977 w 795977"/>
              <a:gd name="connsiteY0" fmla="*/ 1464792 h 4360946"/>
              <a:gd name="connsiteX1" fmla="*/ 431078 w 795977"/>
              <a:gd name="connsiteY1" fmla="*/ 4288664 h 4360946"/>
              <a:gd name="connsiteX2" fmla="*/ 0 w 795977"/>
              <a:gd name="connsiteY2" fmla="*/ 4360946 h 4360946"/>
              <a:gd name="connsiteX3" fmla="*/ 494674 w 795977"/>
              <a:gd name="connsiteY3" fmla="*/ 708408 h 4360946"/>
              <a:gd name="connsiteX4" fmla="*/ 673243 w 795977"/>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494674 w 784331"/>
              <a:gd name="connsiteY3" fmla="*/ 7084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03876 w 784331"/>
              <a:gd name="connsiteY3" fmla="*/ 614122 h 4360946"/>
              <a:gd name="connsiteX4" fmla="*/ 673243 w 784331"/>
              <a:gd name="connsiteY4" fmla="*/ 0 h 4360946"/>
              <a:gd name="connsiteX0" fmla="*/ 752481 w 752481"/>
              <a:gd name="connsiteY0" fmla="*/ 1528032 h 4343128"/>
              <a:gd name="connsiteX1" fmla="*/ 399228 w 752481"/>
              <a:gd name="connsiteY1" fmla="*/ 4288664 h 4343128"/>
              <a:gd name="connsiteX2" fmla="*/ 0 w 752481"/>
              <a:gd name="connsiteY2" fmla="*/ 4343128 h 4343128"/>
              <a:gd name="connsiteX3" fmla="*/ 472026 w 752481"/>
              <a:gd name="connsiteY3" fmla="*/ 614122 h 4343128"/>
              <a:gd name="connsiteX4" fmla="*/ 641393 w 752481"/>
              <a:gd name="connsiteY4" fmla="*/ 0 h 4343128"/>
              <a:gd name="connsiteX0" fmla="*/ 587115 w 587115"/>
              <a:gd name="connsiteY0" fmla="*/ 1528032 h 4331651"/>
              <a:gd name="connsiteX1" fmla="*/ 233862 w 587115"/>
              <a:gd name="connsiteY1" fmla="*/ 4288664 h 4331651"/>
              <a:gd name="connsiteX2" fmla="*/ 0 w 587115"/>
              <a:gd name="connsiteY2" fmla="*/ 4331651 h 4331651"/>
              <a:gd name="connsiteX3" fmla="*/ 306660 w 587115"/>
              <a:gd name="connsiteY3" fmla="*/ 614122 h 4331651"/>
              <a:gd name="connsiteX4" fmla="*/ 476027 w 587115"/>
              <a:gd name="connsiteY4" fmla="*/ 0 h 4331651"/>
              <a:gd name="connsiteX0" fmla="*/ 587115 w 587115"/>
              <a:gd name="connsiteY0" fmla="*/ 1528032 h 4331651"/>
              <a:gd name="connsiteX1" fmla="*/ 233862 w 587115"/>
              <a:gd name="connsiteY1" fmla="*/ 4288664 h 4331651"/>
              <a:gd name="connsiteX2" fmla="*/ 0 w 587115"/>
              <a:gd name="connsiteY2" fmla="*/ 4331651 h 4331651"/>
              <a:gd name="connsiteX3" fmla="*/ 306660 w 587115"/>
              <a:gd name="connsiteY3" fmla="*/ 614122 h 4331651"/>
              <a:gd name="connsiteX4" fmla="*/ 476027 w 587115"/>
              <a:gd name="connsiteY4" fmla="*/ 0 h 4331651"/>
              <a:gd name="connsiteX0" fmla="*/ 754927 w 754927"/>
              <a:gd name="connsiteY0" fmla="*/ 1528032 h 4312081"/>
              <a:gd name="connsiteX1" fmla="*/ 401674 w 754927"/>
              <a:gd name="connsiteY1" fmla="*/ 4288664 h 4312081"/>
              <a:gd name="connsiteX2" fmla="*/ 1 w 754927"/>
              <a:gd name="connsiteY2" fmla="*/ 4312082 h 4312081"/>
              <a:gd name="connsiteX3" fmla="*/ 474472 w 754927"/>
              <a:gd name="connsiteY3" fmla="*/ 614122 h 4312081"/>
              <a:gd name="connsiteX4" fmla="*/ 643839 w 754927"/>
              <a:gd name="connsiteY4" fmla="*/ 0 h 4312081"/>
              <a:gd name="connsiteX0" fmla="*/ 754926 w 754926"/>
              <a:gd name="connsiteY0" fmla="*/ 1528032 h 4312082"/>
              <a:gd name="connsiteX1" fmla="*/ 401673 w 754926"/>
              <a:gd name="connsiteY1" fmla="*/ 4288664 h 4312082"/>
              <a:gd name="connsiteX2" fmla="*/ 0 w 754926"/>
              <a:gd name="connsiteY2" fmla="*/ 4312082 h 4312082"/>
              <a:gd name="connsiteX3" fmla="*/ 474471 w 754926"/>
              <a:gd name="connsiteY3" fmla="*/ 614122 h 4312082"/>
              <a:gd name="connsiteX4" fmla="*/ 643838 w 754926"/>
              <a:gd name="connsiteY4" fmla="*/ 0 h 431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926" h="4312082">
                <a:moveTo>
                  <a:pt x="754926" y="1528032"/>
                </a:moveTo>
                <a:lnTo>
                  <a:pt x="401673" y="4288664"/>
                </a:lnTo>
                <a:lnTo>
                  <a:pt x="0" y="4312082"/>
                </a:lnTo>
                <a:cubicBezTo>
                  <a:pt x="147327" y="3153017"/>
                  <a:pt x="320389" y="1898518"/>
                  <a:pt x="474471" y="614122"/>
                </a:cubicBezTo>
                <a:cubicBezTo>
                  <a:pt x="539450" y="416084"/>
                  <a:pt x="643838" y="0"/>
                  <a:pt x="643838" y="0"/>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Diagonal Stripe 6"/>
          <p:cNvSpPr/>
          <p:nvPr userDrawn="1"/>
        </p:nvSpPr>
        <p:spPr>
          <a:xfrm rot="5653705">
            <a:off x="1034148" y="5421706"/>
            <a:ext cx="429241" cy="2573778"/>
          </a:xfrm>
          <a:custGeom>
            <a:avLst/>
            <a:gdLst>
              <a:gd name="connsiteX0" fmla="*/ 0 w 1237663"/>
              <a:gd name="connsiteY0" fmla="*/ 530279 h 1060558"/>
              <a:gd name="connsiteX1" fmla="*/ 618832 w 1237663"/>
              <a:gd name="connsiteY1" fmla="*/ 0 h 1060558"/>
              <a:gd name="connsiteX2" fmla="*/ 1237663 w 1237663"/>
              <a:gd name="connsiteY2" fmla="*/ 0 h 1060558"/>
              <a:gd name="connsiteX3" fmla="*/ 0 w 1237663"/>
              <a:gd name="connsiteY3" fmla="*/ 1060558 h 1060558"/>
              <a:gd name="connsiteX4" fmla="*/ 0 w 1237663"/>
              <a:gd name="connsiteY4" fmla="*/ 530279 h 1060558"/>
              <a:gd name="connsiteX0" fmla="*/ 0 w 1457290"/>
              <a:gd name="connsiteY0" fmla="*/ 399454 h 1060558"/>
              <a:gd name="connsiteX1" fmla="*/ 838459 w 1457290"/>
              <a:gd name="connsiteY1" fmla="*/ 0 h 1060558"/>
              <a:gd name="connsiteX2" fmla="*/ 1457290 w 1457290"/>
              <a:gd name="connsiteY2" fmla="*/ 0 h 1060558"/>
              <a:gd name="connsiteX3" fmla="*/ 219627 w 1457290"/>
              <a:gd name="connsiteY3" fmla="*/ 1060558 h 1060558"/>
              <a:gd name="connsiteX4" fmla="*/ 0 w 1457290"/>
              <a:gd name="connsiteY4" fmla="*/ 399454 h 1060558"/>
              <a:gd name="connsiteX0" fmla="*/ 0 w 1457290"/>
              <a:gd name="connsiteY0" fmla="*/ 2824394 h 3485498"/>
              <a:gd name="connsiteX1" fmla="*/ 90537 w 1457290"/>
              <a:gd name="connsiteY1" fmla="*/ 0 h 3485498"/>
              <a:gd name="connsiteX2" fmla="*/ 1457290 w 1457290"/>
              <a:gd name="connsiteY2" fmla="*/ 2424940 h 3485498"/>
              <a:gd name="connsiteX3" fmla="*/ 219627 w 1457290"/>
              <a:gd name="connsiteY3" fmla="*/ 3485498 h 3485498"/>
              <a:gd name="connsiteX4" fmla="*/ 0 w 1457290"/>
              <a:gd name="connsiteY4" fmla="*/ 2824394 h 3485498"/>
              <a:gd name="connsiteX0" fmla="*/ 0 w 999239"/>
              <a:gd name="connsiteY0" fmla="*/ 3137330 h 3798434"/>
              <a:gd name="connsiteX1" fmla="*/ 90537 w 999239"/>
              <a:gd name="connsiteY1" fmla="*/ 312936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184031 w 999239"/>
              <a:gd name="connsiteY1" fmla="*/ 390529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387571 w 999239"/>
              <a:gd name="connsiteY1" fmla="*/ 431719 h 3798434"/>
              <a:gd name="connsiteX2" fmla="*/ 999239 w 999239"/>
              <a:gd name="connsiteY2" fmla="*/ 0 h 3798434"/>
              <a:gd name="connsiteX3" fmla="*/ 219627 w 999239"/>
              <a:gd name="connsiteY3" fmla="*/ 3798434 h 3798434"/>
              <a:gd name="connsiteX4" fmla="*/ 0 w 999239"/>
              <a:gd name="connsiteY4" fmla="*/ 3137330 h 3798434"/>
              <a:gd name="connsiteX0" fmla="*/ 0 w 1023601"/>
              <a:gd name="connsiteY0" fmla="*/ 3104693 h 3765797"/>
              <a:gd name="connsiteX1" fmla="*/ 387571 w 1023601"/>
              <a:gd name="connsiteY1" fmla="*/ 399082 h 3765797"/>
              <a:gd name="connsiteX2" fmla="*/ 1023601 w 1023601"/>
              <a:gd name="connsiteY2" fmla="*/ 0 h 3765797"/>
              <a:gd name="connsiteX3" fmla="*/ 219627 w 1023601"/>
              <a:gd name="connsiteY3" fmla="*/ 3765797 h 3765797"/>
              <a:gd name="connsiteX4" fmla="*/ 0 w 1023601"/>
              <a:gd name="connsiteY4" fmla="*/ 3104693 h 3765797"/>
              <a:gd name="connsiteX0" fmla="*/ 329327 w 1352928"/>
              <a:gd name="connsiteY0" fmla="*/ 3104693 h 3765797"/>
              <a:gd name="connsiteX1" fmla="*/ 0 w 1352928"/>
              <a:gd name="connsiteY1" fmla="*/ 446322 h 3765797"/>
              <a:gd name="connsiteX2" fmla="*/ 1352928 w 1352928"/>
              <a:gd name="connsiteY2" fmla="*/ 0 h 3765797"/>
              <a:gd name="connsiteX3" fmla="*/ 548954 w 1352928"/>
              <a:gd name="connsiteY3" fmla="*/ 3765797 h 3765797"/>
              <a:gd name="connsiteX4" fmla="*/ 329327 w 1352928"/>
              <a:gd name="connsiteY4" fmla="*/ 3104693 h 3765797"/>
              <a:gd name="connsiteX0" fmla="*/ 329327 w 548954"/>
              <a:gd name="connsiteY0" fmla="*/ 2870742 h 3531846"/>
              <a:gd name="connsiteX1" fmla="*/ 0 w 548954"/>
              <a:gd name="connsiteY1" fmla="*/ 212371 h 3531846"/>
              <a:gd name="connsiteX2" fmla="*/ 358664 w 548954"/>
              <a:gd name="connsiteY2" fmla="*/ 0 h 3531846"/>
              <a:gd name="connsiteX3" fmla="*/ 548954 w 548954"/>
              <a:gd name="connsiteY3" fmla="*/ 3531846 h 3531846"/>
              <a:gd name="connsiteX4" fmla="*/ 329327 w 548954"/>
              <a:gd name="connsiteY4" fmla="*/ 2870742 h 3531846"/>
              <a:gd name="connsiteX0" fmla="*/ 329327 w 548954"/>
              <a:gd name="connsiteY0" fmla="*/ 2817696 h 3478800"/>
              <a:gd name="connsiteX1" fmla="*/ 0 w 548954"/>
              <a:gd name="connsiteY1" fmla="*/ 159325 h 3478800"/>
              <a:gd name="connsiteX2" fmla="*/ 403342 w 548954"/>
              <a:gd name="connsiteY2" fmla="*/ 0 h 3478800"/>
              <a:gd name="connsiteX3" fmla="*/ 548954 w 548954"/>
              <a:gd name="connsiteY3" fmla="*/ 3478800 h 3478800"/>
              <a:gd name="connsiteX4" fmla="*/ 329327 w 548954"/>
              <a:gd name="connsiteY4" fmla="*/ 2817696 h 3478800"/>
              <a:gd name="connsiteX0" fmla="*/ 329327 w 548954"/>
              <a:gd name="connsiteY0" fmla="*/ 2785043 h 3446147"/>
              <a:gd name="connsiteX1" fmla="*/ 0 w 548954"/>
              <a:gd name="connsiteY1" fmla="*/ 126672 h 3446147"/>
              <a:gd name="connsiteX2" fmla="*/ 431276 w 548954"/>
              <a:gd name="connsiteY2" fmla="*/ 0 h 3446147"/>
              <a:gd name="connsiteX3" fmla="*/ 548954 w 548954"/>
              <a:gd name="connsiteY3" fmla="*/ 3446147 h 3446147"/>
              <a:gd name="connsiteX4" fmla="*/ 329327 w 548954"/>
              <a:gd name="connsiteY4" fmla="*/ 2785043 h 3446147"/>
              <a:gd name="connsiteX0" fmla="*/ 140415 w 548954"/>
              <a:gd name="connsiteY0" fmla="*/ 2843707 h 3446147"/>
              <a:gd name="connsiteX1" fmla="*/ 0 w 548954"/>
              <a:gd name="connsiteY1" fmla="*/ 126672 h 3446147"/>
              <a:gd name="connsiteX2" fmla="*/ 431276 w 548954"/>
              <a:gd name="connsiteY2" fmla="*/ 0 h 3446147"/>
              <a:gd name="connsiteX3" fmla="*/ 548954 w 548954"/>
              <a:gd name="connsiteY3" fmla="*/ 3446147 h 3446147"/>
              <a:gd name="connsiteX4" fmla="*/ 140415 w 548954"/>
              <a:gd name="connsiteY4" fmla="*/ 2843707 h 3446147"/>
              <a:gd name="connsiteX0" fmla="*/ 140415 w 495563"/>
              <a:gd name="connsiteY0" fmla="*/ 2843707 h 3839808"/>
              <a:gd name="connsiteX1" fmla="*/ 0 w 495563"/>
              <a:gd name="connsiteY1" fmla="*/ 126672 h 3839808"/>
              <a:gd name="connsiteX2" fmla="*/ 431276 w 495563"/>
              <a:gd name="connsiteY2" fmla="*/ 0 h 3839808"/>
              <a:gd name="connsiteX3" fmla="*/ 495563 w 495563"/>
              <a:gd name="connsiteY3" fmla="*/ 3839808 h 3839808"/>
              <a:gd name="connsiteX4" fmla="*/ 140415 w 495563"/>
              <a:gd name="connsiteY4" fmla="*/ 2843707 h 3839808"/>
              <a:gd name="connsiteX0" fmla="*/ 297723 w 495563"/>
              <a:gd name="connsiteY0" fmla="*/ 2844043 h 3839808"/>
              <a:gd name="connsiteX1" fmla="*/ 0 w 495563"/>
              <a:gd name="connsiteY1" fmla="*/ 126672 h 3839808"/>
              <a:gd name="connsiteX2" fmla="*/ 431276 w 495563"/>
              <a:gd name="connsiteY2" fmla="*/ 0 h 3839808"/>
              <a:gd name="connsiteX3" fmla="*/ 495563 w 495563"/>
              <a:gd name="connsiteY3" fmla="*/ 3839808 h 3839808"/>
              <a:gd name="connsiteX4" fmla="*/ 297723 w 495563"/>
              <a:gd name="connsiteY4" fmla="*/ 2844043 h 3839808"/>
              <a:gd name="connsiteX0" fmla="*/ 350039 w 495563"/>
              <a:gd name="connsiteY0" fmla="*/ 2893376 h 3839808"/>
              <a:gd name="connsiteX1" fmla="*/ 0 w 495563"/>
              <a:gd name="connsiteY1" fmla="*/ 126672 h 3839808"/>
              <a:gd name="connsiteX2" fmla="*/ 431276 w 495563"/>
              <a:gd name="connsiteY2" fmla="*/ 0 h 3839808"/>
              <a:gd name="connsiteX3" fmla="*/ 495563 w 495563"/>
              <a:gd name="connsiteY3" fmla="*/ 3839808 h 3839808"/>
              <a:gd name="connsiteX4" fmla="*/ 350039 w 495563"/>
              <a:gd name="connsiteY4" fmla="*/ 2893376 h 3839808"/>
              <a:gd name="connsiteX0" fmla="*/ 350039 w 717994"/>
              <a:gd name="connsiteY0" fmla="*/ 3475156 h 4421588"/>
              <a:gd name="connsiteX1" fmla="*/ 0 w 717994"/>
              <a:gd name="connsiteY1" fmla="*/ 708452 h 4421588"/>
              <a:gd name="connsiteX2" fmla="*/ 717994 w 717994"/>
              <a:gd name="connsiteY2" fmla="*/ 0 h 4421588"/>
              <a:gd name="connsiteX3" fmla="*/ 495563 w 717994"/>
              <a:gd name="connsiteY3" fmla="*/ 4421588 h 4421588"/>
              <a:gd name="connsiteX4" fmla="*/ 350039 w 717994"/>
              <a:gd name="connsiteY4" fmla="*/ 3475156 h 4421588"/>
              <a:gd name="connsiteX0" fmla="*/ 0 w 367955"/>
              <a:gd name="connsiteY0" fmla="*/ 3475156 h 4421588"/>
              <a:gd name="connsiteX1" fmla="*/ 11901 w 367955"/>
              <a:gd name="connsiteY1" fmla="*/ 870626 h 4421588"/>
              <a:gd name="connsiteX2" fmla="*/ 367955 w 367955"/>
              <a:gd name="connsiteY2" fmla="*/ 0 h 4421588"/>
              <a:gd name="connsiteX3" fmla="*/ 145524 w 367955"/>
              <a:gd name="connsiteY3" fmla="*/ 4421588 h 4421588"/>
              <a:gd name="connsiteX4" fmla="*/ 0 w 367955"/>
              <a:gd name="connsiteY4" fmla="*/ 3475156 h 4421588"/>
              <a:gd name="connsiteX0" fmla="*/ 0 w 367955"/>
              <a:gd name="connsiteY0" fmla="*/ 3475156 h 4421588"/>
              <a:gd name="connsiteX1" fmla="*/ 131324 w 367955"/>
              <a:gd name="connsiteY1" fmla="*/ 909162 h 4421588"/>
              <a:gd name="connsiteX2" fmla="*/ 367955 w 367955"/>
              <a:gd name="connsiteY2" fmla="*/ 0 h 4421588"/>
              <a:gd name="connsiteX3" fmla="*/ 145524 w 367955"/>
              <a:gd name="connsiteY3" fmla="*/ 4421588 h 4421588"/>
              <a:gd name="connsiteX4" fmla="*/ 0 w 367955"/>
              <a:gd name="connsiteY4" fmla="*/ 3475156 h 4421588"/>
              <a:gd name="connsiteX0" fmla="*/ 0 w 314676"/>
              <a:gd name="connsiteY0" fmla="*/ 3518282 h 4464714"/>
              <a:gd name="connsiteX1" fmla="*/ 131324 w 314676"/>
              <a:gd name="connsiteY1" fmla="*/ 952288 h 4464714"/>
              <a:gd name="connsiteX2" fmla="*/ 314676 w 314676"/>
              <a:gd name="connsiteY2" fmla="*/ 0 h 4464714"/>
              <a:gd name="connsiteX3" fmla="*/ 145524 w 314676"/>
              <a:gd name="connsiteY3" fmla="*/ 4464714 h 4464714"/>
              <a:gd name="connsiteX4" fmla="*/ 0 w 314676"/>
              <a:gd name="connsiteY4" fmla="*/ 3518282 h 4464714"/>
              <a:gd name="connsiteX0" fmla="*/ 0 w 314676"/>
              <a:gd name="connsiteY0" fmla="*/ 3518282 h 4464714"/>
              <a:gd name="connsiteX1" fmla="*/ 119740 w 314676"/>
              <a:gd name="connsiteY1" fmla="*/ 594113 h 4464714"/>
              <a:gd name="connsiteX2" fmla="*/ 314676 w 314676"/>
              <a:gd name="connsiteY2" fmla="*/ 0 h 4464714"/>
              <a:gd name="connsiteX3" fmla="*/ 145524 w 314676"/>
              <a:gd name="connsiteY3" fmla="*/ 4464714 h 4464714"/>
              <a:gd name="connsiteX4" fmla="*/ 0 w 314676"/>
              <a:gd name="connsiteY4" fmla="*/ 3518282 h 4464714"/>
              <a:gd name="connsiteX0" fmla="*/ 0 w 498320"/>
              <a:gd name="connsiteY0" fmla="*/ 2875500 h 4464714"/>
              <a:gd name="connsiteX1" fmla="*/ 303384 w 498320"/>
              <a:gd name="connsiteY1" fmla="*/ 594113 h 4464714"/>
              <a:gd name="connsiteX2" fmla="*/ 498320 w 498320"/>
              <a:gd name="connsiteY2" fmla="*/ 0 h 4464714"/>
              <a:gd name="connsiteX3" fmla="*/ 329168 w 498320"/>
              <a:gd name="connsiteY3" fmla="*/ 4464714 h 4464714"/>
              <a:gd name="connsiteX4" fmla="*/ 0 w 498320"/>
              <a:gd name="connsiteY4" fmla="*/ 2875500 h 4464714"/>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0 w 722684"/>
              <a:gd name="connsiteY0" fmla="*/ 4248948 h 4352551"/>
              <a:gd name="connsiteX1" fmla="*/ 527748 w 722684"/>
              <a:gd name="connsiteY1" fmla="*/ 594113 h 4352551"/>
              <a:gd name="connsiteX2" fmla="*/ 722684 w 722684"/>
              <a:gd name="connsiteY2" fmla="*/ 0 h 4352551"/>
              <a:gd name="connsiteX3" fmla="*/ 145651 w 722684"/>
              <a:gd name="connsiteY3" fmla="*/ 4352551 h 4352551"/>
              <a:gd name="connsiteX4" fmla="*/ 0 w 722684"/>
              <a:gd name="connsiteY4" fmla="*/ 4248948 h 4352551"/>
              <a:gd name="connsiteX0" fmla="*/ 0 w 722684"/>
              <a:gd name="connsiteY0" fmla="*/ 4248948 h 4373267"/>
              <a:gd name="connsiteX1" fmla="*/ 527748 w 722684"/>
              <a:gd name="connsiteY1" fmla="*/ 594113 h 4373267"/>
              <a:gd name="connsiteX2" fmla="*/ 722684 w 722684"/>
              <a:gd name="connsiteY2" fmla="*/ 0 h 4373267"/>
              <a:gd name="connsiteX3" fmla="*/ 296925 w 722684"/>
              <a:gd name="connsiteY3" fmla="*/ 4373268 h 4373267"/>
              <a:gd name="connsiteX4" fmla="*/ 0 w 722684"/>
              <a:gd name="connsiteY4" fmla="*/ 4248948 h 4373267"/>
              <a:gd name="connsiteX0" fmla="*/ 0 w 722684"/>
              <a:gd name="connsiteY0" fmla="*/ 4248948 h 4373268"/>
              <a:gd name="connsiteX1" fmla="*/ 527748 w 722684"/>
              <a:gd name="connsiteY1" fmla="*/ 594114 h 4373268"/>
              <a:gd name="connsiteX2" fmla="*/ 722684 w 722684"/>
              <a:gd name="connsiteY2" fmla="*/ 0 h 4373268"/>
              <a:gd name="connsiteX3" fmla="*/ 296925 w 722684"/>
              <a:gd name="connsiteY3" fmla="*/ 4373268 h 4373268"/>
              <a:gd name="connsiteX4" fmla="*/ 0 w 722684"/>
              <a:gd name="connsiteY4" fmla="*/ 4248948 h 4373268"/>
              <a:gd name="connsiteX0" fmla="*/ 0 w 722684"/>
              <a:gd name="connsiteY0" fmla="*/ 4248948 h 4373268"/>
              <a:gd name="connsiteX1" fmla="*/ 527748 w 722684"/>
              <a:gd name="connsiteY1" fmla="*/ 594114 h 4373268"/>
              <a:gd name="connsiteX2" fmla="*/ 722684 w 722684"/>
              <a:gd name="connsiteY2" fmla="*/ 0 h 4373268"/>
              <a:gd name="connsiteX3" fmla="*/ 296925 w 722684"/>
              <a:gd name="connsiteY3" fmla="*/ 4373268 h 4373268"/>
              <a:gd name="connsiteX4" fmla="*/ 0 w 722684"/>
              <a:gd name="connsiteY4" fmla="*/ 4248948 h 4373268"/>
              <a:gd name="connsiteX0" fmla="*/ 722684 w 840414"/>
              <a:gd name="connsiteY0" fmla="*/ 0 h 4373268"/>
              <a:gd name="connsiteX1" fmla="*/ 296925 w 840414"/>
              <a:gd name="connsiteY1" fmla="*/ 4373268 h 4373268"/>
              <a:gd name="connsiteX2" fmla="*/ 0 w 840414"/>
              <a:gd name="connsiteY2" fmla="*/ 4248948 h 4373268"/>
              <a:gd name="connsiteX3" fmla="*/ 527748 w 840414"/>
              <a:gd name="connsiteY3" fmla="*/ 594114 h 4373268"/>
              <a:gd name="connsiteX4" fmla="*/ 840414 w 840414"/>
              <a:gd name="connsiteY4" fmla="*/ 110514 h 4373268"/>
              <a:gd name="connsiteX0" fmla="*/ 496124 w 840414"/>
              <a:gd name="connsiteY0" fmla="*/ 0 h 4716523"/>
              <a:gd name="connsiteX1" fmla="*/ 296925 w 840414"/>
              <a:gd name="connsiteY1" fmla="*/ 4716523 h 4716523"/>
              <a:gd name="connsiteX2" fmla="*/ 0 w 840414"/>
              <a:gd name="connsiteY2" fmla="*/ 4592203 h 4716523"/>
              <a:gd name="connsiteX3" fmla="*/ 527748 w 840414"/>
              <a:gd name="connsiteY3" fmla="*/ 937369 h 4716523"/>
              <a:gd name="connsiteX4" fmla="*/ 840414 w 840414"/>
              <a:gd name="connsiteY4" fmla="*/ 453769 h 4716523"/>
              <a:gd name="connsiteX0" fmla="*/ 728091 w 840414"/>
              <a:gd name="connsiteY0" fmla="*/ 591461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49898 w 849898"/>
              <a:gd name="connsiteY0" fmla="*/ 1082456 h 4262754"/>
              <a:gd name="connsiteX1" fmla="*/ 296925 w 849898"/>
              <a:gd name="connsiteY1" fmla="*/ 4262754 h 4262754"/>
              <a:gd name="connsiteX2" fmla="*/ 0 w 849898"/>
              <a:gd name="connsiteY2" fmla="*/ 4138434 h 4262754"/>
              <a:gd name="connsiteX3" fmla="*/ 527748 w 849898"/>
              <a:gd name="connsiteY3" fmla="*/ 483600 h 4262754"/>
              <a:gd name="connsiteX4" fmla="*/ 840414 w 849898"/>
              <a:gd name="connsiteY4" fmla="*/ 0 h 4262754"/>
              <a:gd name="connsiteX0" fmla="*/ 601787 w 840414"/>
              <a:gd name="connsiteY0" fmla="*/ 1521085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63927 w 863927"/>
              <a:gd name="connsiteY0" fmla="*/ 1471678 h 4262754"/>
              <a:gd name="connsiteX1" fmla="*/ 296925 w 863927"/>
              <a:gd name="connsiteY1" fmla="*/ 4262754 h 4262754"/>
              <a:gd name="connsiteX2" fmla="*/ 0 w 863927"/>
              <a:gd name="connsiteY2" fmla="*/ 4138434 h 4262754"/>
              <a:gd name="connsiteX3" fmla="*/ 527748 w 863927"/>
              <a:gd name="connsiteY3" fmla="*/ 483600 h 4262754"/>
              <a:gd name="connsiteX4" fmla="*/ 840414 w 863927"/>
              <a:gd name="connsiteY4" fmla="*/ 0 h 4262754"/>
              <a:gd name="connsiteX0" fmla="*/ 778800 w 840414"/>
              <a:gd name="connsiteY0" fmla="*/ 1446370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51701 w 913315"/>
              <a:gd name="connsiteY0" fmla="*/ 1446370 h 4268356"/>
              <a:gd name="connsiteX1" fmla="*/ 369826 w 913315"/>
              <a:gd name="connsiteY1" fmla="*/ 4262754 h 4268356"/>
              <a:gd name="connsiteX2" fmla="*/ 0 w 913315"/>
              <a:gd name="connsiteY2" fmla="*/ 4268356 h 4268356"/>
              <a:gd name="connsiteX3" fmla="*/ 600649 w 913315"/>
              <a:gd name="connsiteY3" fmla="*/ 483600 h 4268356"/>
              <a:gd name="connsiteX4" fmla="*/ 913315 w 913315"/>
              <a:gd name="connsiteY4" fmla="*/ 0 h 4268356"/>
              <a:gd name="connsiteX0" fmla="*/ 851701 w 913315"/>
              <a:gd name="connsiteY0" fmla="*/ 1446370 h 4268356"/>
              <a:gd name="connsiteX1" fmla="*/ 477023 w 913315"/>
              <a:gd name="connsiteY1" fmla="*/ 4146060 h 4268356"/>
              <a:gd name="connsiteX2" fmla="*/ 0 w 913315"/>
              <a:gd name="connsiteY2" fmla="*/ 4268356 h 4268356"/>
              <a:gd name="connsiteX3" fmla="*/ 600649 w 913315"/>
              <a:gd name="connsiteY3" fmla="*/ 483600 h 4268356"/>
              <a:gd name="connsiteX4" fmla="*/ 913315 w 913315"/>
              <a:gd name="connsiteY4" fmla="*/ 0 h 4268356"/>
              <a:gd name="connsiteX0" fmla="*/ 838832 w 900446"/>
              <a:gd name="connsiteY0" fmla="*/ 1446370 h 4220640"/>
              <a:gd name="connsiteX1" fmla="*/ 464154 w 900446"/>
              <a:gd name="connsiteY1" fmla="*/ 4146060 h 4220640"/>
              <a:gd name="connsiteX2" fmla="*/ 0 w 900446"/>
              <a:gd name="connsiteY2" fmla="*/ 4220639 h 4220640"/>
              <a:gd name="connsiteX3" fmla="*/ 587780 w 900446"/>
              <a:gd name="connsiteY3" fmla="*/ 483600 h 4220640"/>
              <a:gd name="connsiteX4" fmla="*/ 900446 w 900446"/>
              <a:gd name="connsiteY4" fmla="*/ 0 h 4220640"/>
              <a:gd name="connsiteX0" fmla="*/ 838832 w 838832"/>
              <a:gd name="connsiteY0" fmla="*/ 1347493 h 4121761"/>
              <a:gd name="connsiteX1" fmla="*/ 464154 w 838832"/>
              <a:gd name="connsiteY1" fmla="*/ 4047183 h 4121761"/>
              <a:gd name="connsiteX2" fmla="*/ 0 w 838832"/>
              <a:gd name="connsiteY2" fmla="*/ 4121762 h 4121761"/>
              <a:gd name="connsiteX3" fmla="*/ 587780 w 838832"/>
              <a:gd name="connsiteY3" fmla="*/ 384723 h 4121761"/>
              <a:gd name="connsiteX4" fmla="*/ 825100 w 838832"/>
              <a:gd name="connsiteY4" fmla="*/ 0 h 4121761"/>
              <a:gd name="connsiteX0" fmla="*/ 838832 w 838832"/>
              <a:gd name="connsiteY0" fmla="*/ 1169854 h 3944123"/>
              <a:gd name="connsiteX1" fmla="*/ 464154 w 838832"/>
              <a:gd name="connsiteY1" fmla="*/ 3869544 h 3944123"/>
              <a:gd name="connsiteX2" fmla="*/ 0 w 838832"/>
              <a:gd name="connsiteY2" fmla="*/ 3944123 h 3944123"/>
              <a:gd name="connsiteX3" fmla="*/ 587780 w 838832"/>
              <a:gd name="connsiteY3" fmla="*/ 207084 h 3944123"/>
              <a:gd name="connsiteX4" fmla="*/ 739329 w 838832"/>
              <a:gd name="connsiteY4" fmla="*/ 0 h 3944123"/>
              <a:gd name="connsiteX0" fmla="*/ 838832 w 838832"/>
              <a:gd name="connsiteY0" fmla="*/ 1249765 h 4024034"/>
              <a:gd name="connsiteX1" fmla="*/ 464154 w 838832"/>
              <a:gd name="connsiteY1" fmla="*/ 3949455 h 4024034"/>
              <a:gd name="connsiteX2" fmla="*/ 0 w 838832"/>
              <a:gd name="connsiteY2" fmla="*/ 4024034 h 4024034"/>
              <a:gd name="connsiteX3" fmla="*/ 587780 w 838832"/>
              <a:gd name="connsiteY3" fmla="*/ 286995 h 4024034"/>
              <a:gd name="connsiteX4" fmla="*/ 766287 w 838832"/>
              <a:gd name="connsiteY4" fmla="*/ 0 h 4024034"/>
              <a:gd name="connsiteX0" fmla="*/ 878661 w 878661"/>
              <a:gd name="connsiteY0" fmla="*/ 1122139 h 4024034"/>
              <a:gd name="connsiteX1" fmla="*/ 464154 w 878661"/>
              <a:gd name="connsiteY1" fmla="*/ 3949455 h 4024034"/>
              <a:gd name="connsiteX2" fmla="*/ 0 w 878661"/>
              <a:gd name="connsiteY2" fmla="*/ 4024034 h 4024034"/>
              <a:gd name="connsiteX3" fmla="*/ 587780 w 878661"/>
              <a:gd name="connsiteY3" fmla="*/ 286995 h 4024034"/>
              <a:gd name="connsiteX4" fmla="*/ 766287 w 878661"/>
              <a:gd name="connsiteY4" fmla="*/ 0 h 4024034"/>
              <a:gd name="connsiteX0" fmla="*/ 882328 w 882328"/>
              <a:gd name="connsiteY0" fmla="*/ 1122139 h 3977462"/>
              <a:gd name="connsiteX1" fmla="*/ 467821 w 882328"/>
              <a:gd name="connsiteY1" fmla="*/ 3949455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3977462"/>
              <a:gd name="connsiteX1" fmla="*/ 467821 w 882328"/>
              <a:gd name="connsiteY1" fmla="*/ 3949455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4226573"/>
              <a:gd name="connsiteX1" fmla="*/ 522900 w 882328"/>
              <a:gd name="connsiteY1" fmla="*/ 4226573 h 4226573"/>
              <a:gd name="connsiteX2" fmla="*/ 0 w 882328"/>
              <a:gd name="connsiteY2" fmla="*/ 3977462 h 4226573"/>
              <a:gd name="connsiteX3" fmla="*/ 591447 w 882328"/>
              <a:gd name="connsiteY3" fmla="*/ 286995 h 4226573"/>
              <a:gd name="connsiteX4" fmla="*/ 769954 w 882328"/>
              <a:gd name="connsiteY4" fmla="*/ 0 h 4226573"/>
              <a:gd name="connsiteX0" fmla="*/ 882328 w 882328"/>
              <a:gd name="connsiteY0" fmla="*/ 1122139 h 3977462"/>
              <a:gd name="connsiteX1" fmla="*/ 517429 w 882328"/>
              <a:gd name="connsiteY1" fmla="*/ 3946012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3977462"/>
              <a:gd name="connsiteX1" fmla="*/ 517429 w 882328"/>
              <a:gd name="connsiteY1" fmla="*/ 3946012 h 3977462"/>
              <a:gd name="connsiteX2" fmla="*/ 0 w 882328"/>
              <a:gd name="connsiteY2" fmla="*/ 3977462 h 3977462"/>
              <a:gd name="connsiteX3" fmla="*/ 596338 w 882328"/>
              <a:gd name="connsiteY3" fmla="*/ 349088 h 3977462"/>
              <a:gd name="connsiteX4" fmla="*/ 769954 w 882328"/>
              <a:gd name="connsiteY4" fmla="*/ 0 h 3977462"/>
              <a:gd name="connsiteX0" fmla="*/ 882328 w 882328"/>
              <a:gd name="connsiteY0" fmla="*/ 1464792 h 4320115"/>
              <a:gd name="connsiteX1" fmla="*/ 517429 w 882328"/>
              <a:gd name="connsiteY1" fmla="*/ 4288665 h 4320115"/>
              <a:gd name="connsiteX2" fmla="*/ 0 w 882328"/>
              <a:gd name="connsiteY2" fmla="*/ 4320115 h 4320115"/>
              <a:gd name="connsiteX3" fmla="*/ 596338 w 882328"/>
              <a:gd name="connsiteY3" fmla="*/ 691741 h 4320115"/>
              <a:gd name="connsiteX4" fmla="*/ 759594 w 882328"/>
              <a:gd name="connsiteY4" fmla="*/ 0 h 4320115"/>
              <a:gd name="connsiteX0" fmla="*/ 882328 w 882328"/>
              <a:gd name="connsiteY0" fmla="*/ 1464792 h 4320115"/>
              <a:gd name="connsiteX1" fmla="*/ 517429 w 882328"/>
              <a:gd name="connsiteY1" fmla="*/ 4288665 h 4320115"/>
              <a:gd name="connsiteX2" fmla="*/ 0 w 882328"/>
              <a:gd name="connsiteY2" fmla="*/ 4320115 h 4320115"/>
              <a:gd name="connsiteX3" fmla="*/ 630635 w 882328"/>
              <a:gd name="connsiteY3" fmla="*/ 704966 h 4320115"/>
              <a:gd name="connsiteX4" fmla="*/ 759594 w 882328"/>
              <a:gd name="connsiteY4" fmla="*/ 0 h 4320115"/>
              <a:gd name="connsiteX0" fmla="*/ 882328 w 882328"/>
              <a:gd name="connsiteY0" fmla="*/ 1464792 h 4320115"/>
              <a:gd name="connsiteX1" fmla="*/ 517429 w 882328"/>
              <a:gd name="connsiteY1" fmla="*/ 4288665 h 4320115"/>
              <a:gd name="connsiteX2" fmla="*/ 0 w 882328"/>
              <a:gd name="connsiteY2" fmla="*/ 4320115 h 4320115"/>
              <a:gd name="connsiteX3" fmla="*/ 581025 w 882328"/>
              <a:gd name="connsiteY3" fmla="*/ 708408 h 4320115"/>
              <a:gd name="connsiteX4" fmla="*/ 759594 w 882328"/>
              <a:gd name="connsiteY4" fmla="*/ 0 h 4320115"/>
              <a:gd name="connsiteX0" fmla="*/ 795977 w 795977"/>
              <a:gd name="connsiteY0" fmla="*/ 1464792 h 4360946"/>
              <a:gd name="connsiteX1" fmla="*/ 431078 w 795977"/>
              <a:gd name="connsiteY1" fmla="*/ 4288665 h 4360946"/>
              <a:gd name="connsiteX2" fmla="*/ 0 w 795977"/>
              <a:gd name="connsiteY2" fmla="*/ 4360946 h 4360946"/>
              <a:gd name="connsiteX3" fmla="*/ 494674 w 795977"/>
              <a:gd name="connsiteY3" fmla="*/ 708408 h 4360946"/>
              <a:gd name="connsiteX4" fmla="*/ 673243 w 795977"/>
              <a:gd name="connsiteY4" fmla="*/ 0 h 4360946"/>
              <a:gd name="connsiteX0" fmla="*/ 795977 w 795977"/>
              <a:gd name="connsiteY0" fmla="*/ 1464792 h 4360946"/>
              <a:gd name="connsiteX1" fmla="*/ 431078 w 795977"/>
              <a:gd name="connsiteY1" fmla="*/ 4288664 h 4360946"/>
              <a:gd name="connsiteX2" fmla="*/ 0 w 795977"/>
              <a:gd name="connsiteY2" fmla="*/ 4360946 h 4360946"/>
              <a:gd name="connsiteX3" fmla="*/ 494674 w 795977"/>
              <a:gd name="connsiteY3" fmla="*/ 708408 h 4360946"/>
              <a:gd name="connsiteX4" fmla="*/ 673243 w 795977"/>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494674 w 784331"/>
              <a:gd name="connsiteY3" fmla="*/ 7084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03876 w 784331"/>
              <a:gd name="connsiteY3" fmla="*/ 614122 h 4360946"/>
              <a:gd name="connsiteX4" fmla="*/ 673243 w 784331"/>
              <a:gd name="connsiteY4" fmla="*/ 0 h 4360946"/>
              <a:gd name="connsiteX0" fmla="*/ 752481 w 752481"/>
              <a:gd name="connsiteY0" fmla="*/ 1528032 h 4343128"/>
              <a:gd name="connsiteX1" fmla="*/ 399228 w 752481"/>
              <a:gd name="connsiteY1" fmla="*/ 4288664 h 4343128"/>
              <a:gd name="connsiteX2" fmla="*/ 0 w 752481"/>
              <a:gd name="connsiteY2" fmla="*/ 4343128 h 4343128"/>
              <a:gd name="connsiteX3" fmla="*/ 472026 w 752481"/>
              <a:gd name="connsiteY3" fmla="*/ 614122 h 4343128"/>
              <a:gd name="connsiteX4" fmla="*/ 641393 w 752481"/>
              <a:gd name="connsiteY4" fmla="*/ 0 h 4343128"/>
              <a:gd name="connsiteX0" fmla="*/ 587115 w 587115"/>
              <a:gd name="connsiteY0" fmla="*/ 1528032 h 4331651"/>
              <a:gd name="connsiteX1" fmla="*/ 233862 w 587115"/>
              <a:gd name="connsiteY1" fmla="*/ 4288664 h 4331651"/>
              <a:gd name="connsiteX2" fmla="*/ 0 w 587115"/>
              <a:gd name="connsiteY2" fmla="*/ 4331651 h 4331651"/>
              <a:gd name="connsiteX3" fmla="*/ 306660 w 587115"/>
              <a:gd name="connsiteY3" fmla="*/ 614122 h 4331651"/>
              <a:gd name="connsiteX4" fmla="*/ 476027 w 587115"/>
              <a:gd name="connsiteY4" fmla="*/ 0 h 4331651"/>
              <a:gd name="connsiteX0" fmla="*/ 587115 w 587115"/>
              <a:gd name="connsiteY0" fmla="*/ 1528032 h 4331651"/>
              <a:gd name="connsiteX1" fmla="*/ 233862 w 587115"/>
              <a:gd name="connsiteY1" fmla="*/ 4288664 h 4331651"/>
              <a:gd name="connsiteX2" fmla="*/ 0 w 587115"/>
              <a:gd name="connsiteY2" fmla="*/ 4331651 h 4331651"/>
              <a:gd name="connsiteX3" fmla="*/ 306660 w 587115"/>
              <a:gd name="connsiteY3" fmla="*/ 614122 h 4331651"/>
              <a:gd name="connsiteX4" fmla="*/ 476027 w 587115"/>
              <a:gd name="connsiteY4" fmla="*/ 0 h 4331651"/>
              <a:gd name="connsiteX0" fmla="*/ 754927 w 754927"/>
              <a:gd name="connsiteY0" fmla="*/ 1528032 h 4312081"/>
              <a:gd name="connsiteX1" fmla="*/ 401674 w 754927"/>
              <a:gd name="connsiteY1" fmla="*/ 4288664 h 4312081"/>
              <a:gd name="connsiteX2" fmla="*/ 1 w 754927"/>
              <a:gd name="connsiteY2" fmla="*/ 4312082 h 4312081"/>
              <a:gd name="connsiteX3" fmla="*/ 474472 w 754927"/>
              <a:gd name="connsiteY3" fmla="*/ 614122 h 4312081"/>
              <a:gd name="connsiteX4" fmla="*/ 643839 w 754927"/>
              <a:gd name="connsiteY4" fmla="*/ 0 h 4312081"/>
              <a:gd name="connsiteX0" fmla="*/ 754926 w 754926"/>
              <a:gd name="connsiteY0" fmla="*/ 1528032 h 4312082"/>
              <a:gd name="connsiteX1" fmla="*/ 401673 w 754926"/>
              <a:gd name="connsiteY1" fmla="*/ 4288664 h 4312082"/>
              <a:gd name="connsiteX2" fmla="*/ 0 w 754926"/>
              <a:gd name="connsiteY2" fmla="*/ 4312082 h 4312082"/>
              <a:gd name="connsiteX3" fmla="*/ 474471 w 754926"/>
              <a:gd name="connsiteY3" fmla="*/ 614122 h 4312082"/>
              <a:gd name="connsiteX4" fmla="*/ 643838 w 754926"/>
              <a:gd name="connsiteY4" fmla="*/ 0 h 4312082"/>
              <a:gd name="connsiteX0" fmla="*/ 754926 w 754926"/>
              <a:gd name="connsiteY0" fmla="*/ 1528032 h 4312082"/>
              <a:gd name="connsiteX1" fmla="*/ 401673 w 754926"/>
              <a:gd name="connsiteY1" fmla="*/ 4288664 h 4312082"/>
              <a:gd name="connsiteX2" fmla="*/ 0 w 754926"/>
              <a:gd name="connsiteY2" fmla="*/ 4312082 h 4312082"/>
              <a:gd name="connsiteX3" fmla="*/ 133548 w 754926"/>
              <a:gd name="connsiteY3" fmla="*/ 2709278 h 4312082"/>
              <a:gd name="connsiteX4" fmla="*/ 643838 w 754926"/>
              <a:gd name="connsiteY4" fmla="*/ 0 h 4312082"/>
              <a:gd name="connsiteX0" fmla="*/ 754926 w 754926"/>
              <a:gd name="connsiteY0" fmla="*/ 146683 h 2930733"/>
              <a:gd name="connsiteX1" fmla="*/ 401673 w 754926"/>
              <a:gd name="connsiteY1" fmla="*/ 2907315 h 2930733"/>
              <a:gd name="connsiteX2" fmla="*/ 0 w 754926"/>
              <a:gd name="connsiteY2" fmla="*/ 2930733 h 2930733"/>
              <a:gd name="connsiteX3" fmla="*/ 133548 w 754926"/>
              <a:gd name="connsiteY3" fmla="*/ 1327929 h 2930733"/>
              <a:gd name="connsiteX4" fmla="*/ 371149 w 754926"/>
              <a:gd name="connsiteY4" fmla="*/ 0 h 2930733"/>
              <a:gd name="connsiteX0" fmla="*/ 706635 w 706635"/>
              <a:gd name="connsiteY0" fmla="*/ 2806221 h 2930733"/>
              <a:gd name="connsiteX1" fmla="*/ 401673 w 706635"/>
              <a:gd name="connsiteY1" fmla="*/ 2907315 h 2930733"/>
              <a:gd name="connsiteX2" fmla="*/ 0 w 706635"/>
              <a:gd name="connsiteY2" fmla="*/ 2930733 h 2930733"/>
              <a:gd name="connsiteX3" fmla="*/ 133548 w 706635"/>
              <a:gd name="connsiteY3" fmla="*/ 1327929 h 2930733"/>
              <a:gd name="connsiteX4" fmla="*/ 371149 w 706635"/>
              <a:gd name="connsiteY4" fmla="*/ 0 h 2930733"/>
              <a:gd name="connsiteX0" fmla="*/ 795829 w 795829"/>
              <a:gd name="connsiteY0" fmla="*/ 2806221 h 2917989"/>
              <a:gd name="connsiteX1" fmla="*/ 490867 w 795829"/>
              <a:gd name="connsiteY1" fmla="*/ 2907315 h 2917989"/>
              <a:gd name="connsiteX2" fmla="*/ 1 w 795829"/>
              <a:gd name="connsiteY2" fmla="*/ 2917988 h 2917989"/>
              <a:gd name="connsiteX3" fmla="*/ 222742 w 795829"/>
              <a:gd name="connsiteY3" fmla="*/ 1327929 h 2917989"/>
              <a:gd name="connsiteX4" fmla="*/ 460343 w 795829"/>
              <a:gd name="connsiteY4" fmla="*/ 0 h 2917989"/>
              <a:gd name="connsiteX0" fmla="*/ 736619 w 736620"/>
              <a:gd name="connsiteY0" fmla="*/ 2882621 h 2917988"/>
              <a:gd name="connsiteX1" fmla="*/ 490865 w 736620"/>
              <a:gd name="connsiteY1" fmla="*/ 2907315 h 2917988"/>
              <a:gd name="connsiteX2" fmla="*/ -1 w 736620"/>
              <a:gd name="connsiteY2" fmla="*/ 2917988 h 2917988"/>
              <a:gd name="connsiteX3" fmla="*/ 222740 w 736620"/>
              <a:gd name="connsiteY3" fmla="*/ 1327929 h 2917988"/>
              <a:gd name="connsiteX4" fmla="*/ 460341 w 736620"/>
              <a:gd name="connsiteY4" fmla="*/ 0 h 2917988"/>
              <a:gd name="connsiteX0" fmla="*/ 736621 w 736620"/>
              <a:gd name="connsiteY0" fmla="*/ 3227801 h 3263168"/>
              <a:gd name="connsiteX1" fmla="*/ 490867 w 736620"/>
              <a:gd name="connsiteY1" fmla="*/ 3252495 h 3263168"/>
              <a:gd name="connsiteX2" fmla="*/ 1 w 736620"/>
              <a:gd name="connsiteY2" fmla="*/ 3263168 h 3263168"/>
              <a:gd name="connsiteX3" fmla="*/ 222742 w 736620"/>
              <a:gd name="connsiteY3" fmla="*/ 1673109 h 3263168"/>
              <a:gd name="connsiteX4" fmla="*/ 451482 w 736620"/>
              <a:gd name="connsiteY4" fmla="*/ 0 h 3263168"/>
              <a:gd name="connsiteX0" fmla="*/ 650747 w 650747"/>
              <a:gd name="connsiteY0" fmla="*/ 2759957 h 3263168"/>
              <a:gd name="connsiteX1" fmla="*/ 490865 w 650747"/>
              <a:gd name="connsiteY1" fmla="*/ 3252495 h 3263168"/>
              <a:gd name="connsiteX2" fmla="*/ -1 w 650747"/>
              <a:gd name="connsiteY2" fmla="*/ 3263168 h 3263168"/>
              <a:gd name="connsiteX3" fmla="*/ 222740 w 650747"/>
              <a:gd name="connsiteY3" fmla="*/ 1673109 h 3263168"/>
              <a:gd name="connsiteX4" fmla="*/ 451480 w 650747"/>
              <a:gd name="connsiteY4" fmla="*/ 0 h 3263168"/>
              <a:gd name="connsiteX0" fmla="*/ 643504 w 643504"/>
              <a:gd name="connsiteY0" fmla="*/ 2432875 h 3263168"/>
              <a:gd name="connsiteX1" fmla="*/ 490867 w 643504"/>
              <a:gd name="connsiteY1" fmla="*/ 3252495 h 3263168"/>
              <a:gd name="connsiteX2" fmla="*/ 1 w 643504"/>
              <a:gd name="connsiteY2" fmla="*/ 3263168 h 3263168"/>
              <a:gd name="connsiteX3" fmla="*/ 222742 w 643504"/>
              <a:gd name="connsiteY3" fmla="*/ 1673109 h 3263168"/>
              <a:gd name="connsiteX4" fmla="*/ 451482 w 643504"/>
              <a:gd name="connsiteY4" fmla="*/ 0 h 3263168"/>
              <a:gd name="connsiteX0" fmla="*/ 545445 w 545444"/>
              <a:gd name="connsiteY0" fmla="*/ 2074950 h 3263168"/>
              <a:gd name="connsiteX1" fmla="*/ 490865 w 545444"/>
              <a:gd name="connsiteY1" fmla="*/ 3252495 h 3263168"/>
              <a:gd name="connsiteX2" fmla="*/ -1 w 545444"/>
              <a:gd name="connsiteY2" fmla="*/ 3263168 h 3263168"/>
              <a:gd name="connsiteX3" fmla="*/ 222740 w 545444"/>
              <a:gd name="connsiteY3" fmla="*/ 1673109 h 3263168"/>
              <a:gd name="connsiteX4" fmla="*/ 451480 w 545444"/>
              <a:gd name="connsiteY4" fmla="*/ 0 h 3263168"/>
              <a:gd name="connsiteX0" fmla="*/ 545447 w 666018"/>
              <a:gd name="connsiteY0" fmla="*/ 2074950 h 3263168"/>
              <a:gd name="connsiteX1" fmla="*/ 666018 w 666018"/>
              <a:gd name="connsiteY1" fmla="*/ 3241790 h 3263168"/>
              <a:gd name="connsiteX2" fmla="*/ 1 w 666018"/>
              <a:gd name="connsiteY2" fmla="*/ 3263168 h 3263168"/>
              <a:gd name="connsiteX3" fmla="*/ 222742 w 666018"/>
              <a:gd name="connsiteY3" fmla="*/ 1673109 h 3263168"/>
              <a:gd name="connsiteX4" fmla="*/ 451482 w 666018"/>
              <a:gd name="connsiteY4" fmla="*/ 0 h 3263168"/>
              <a:gd name="connsiteX0" fmla="*/ 545445 w 666016"/>
              <a:gd name="connsiteY0" fmla="*/ 2074950 h 3263168"/>
              <a:gd name="connsiteX1" fmla="*/ 666016 w 666016"/>
              <a:gd name="connsiteY1" fmla="*/ 3241790 h 3263168"/>
              <a:gd name="connsiteX2" fmla="*/ -1 w 666016"/>
              <a:gd name="connsiteY2" fmla="*/ 3263168 h 3263168"/>
              <a:gd name="connsiteX3" fmla="*/ 222740 w 666016"/>
              <a:gd name="connsiteY3" fmla="*/ 1673109 h 3263168"/>
              <a:gd name="connsiteX4" fmla="*/ 451480 w 666016"/>
              <a:gd name="connsiteY4" fmla="*/ 0 h 3263168"/>
              <a:gd name="connsiteX0" fmla="*/ 567342 w 666018"/>
              <a:gd name="connsiteY0" fmla="*/ 2073613 h 3263168"/>
              <a:gd name="connsiteX1" fmla="*/ 666018 w 666018"/>
              <a:gd name="connsiteY1" fmla="*/ 3241790 h 3263168"/>
              <a:gd name="connsiteX2" fmla="*/ 1 w 666018"/>
              <a:gd name="connsiteY2" fmla="*/ 3263168 h 3263168"/>
              <a:gd name="connsiteX3" fmla="*/ 222742 w 666018"/>
              <a:gd name="connsiteY3" fmla="*/ 1673109 h 3263168"/>
              <a:gd name="connsiteX4" fmla="*/ 451482 w 666018"/>
              <a:gd name="connsiteY4" fmla="*/ 0 h 3263168"/>
              <a:gd name="connsiteX0" fmla="*/ 606270 w 666016"/>
              <a:gd name="connsiteY0" fmla="*/ 2016648 h 3263168"/>
              <a:gd name="connsiteX1" fmla="*/ 666016 w 666016"/>
              <a:gd name="connsiteY1" fmla="*/ 3241790 h 3263168"/>
              <a:gd name="connsiteX2" fmla="*/ -1 w 666016"/>
              <a:gd name="connsiteY2" fmla="*/ 3263168 h 3263168"/>
              <a:gd name="connsiteX3" fmla="*/ 222740 w 666016"/>
              <a:gd name="connsiteY3" fmla="*/ 1673109 h 3263168"/>
              <a:gd name="connsiteX4" fmla="*/ 451480 w 666016"/>
              <a:gd name="connsiteY4" fmla="*/ 0 h 3263168"/>
              <a:gd name="connsiteX0" fmla="*/ 606272 w 711426"/>
              <a:gd name="connsiteY0" fmla="*/ 2016648 h 3263168"/>
              <a:gd name="connsiteX1" fmla="*/ 711426 w 711426"/>
              <a:gd name="connsiteY1" fmla="*/ 3257212 h 3263168"/>
              <a:gd name="connsiteX2" fmla="*/ 1 w 711426"/>
              <a:gd name="connsiteY2" fmla="*/ 3263168 h 3263168"/>
              <a:gd name="connsiteX3" fmla="*/ 222742 w 711426"/>
              <a:gd name="connsiteY3" fmla="*/ 1673109 h 3263168"/>
              <a:gd name="connsiteX4" fmla="*/ 451482 w 711426"/>
              <a:gd name="connsiteY4" fmla="*/ 0 h 3263168"/>
              <a:gd name="connsiteX0" fmla="*/ 624926 w 711424"/>
              <a:gd name="connsiteY0" fmla="*/ 1979116 h 3263168"/>
              <a:gd name="connsiteX1" fmla="*/ 711424 w 711424"/>
              <a:gd name="connsiteY1" fmla="*/ 3257212 h 3263168"/>
              <a:gd name="connsiteX2" fmla="*/ -1 w 711424"/>
              <a:gd name="connsiteY2" fmla="*/ 3263168 h 3263168"/>
              <a:gd name="connsiteX3" fmla="*/ 222740 w 711424"/>
              <a:gd name="connsiteY3" fmla="*/ 1673109 h 3263168"/>
              <a:gd name="connsiteX4" fmla="*/ 451480 w 711424"/>
              <a:gd name="connsiteY4" fmla="*/ 0 h 3263168"/>
              <a:gd name="connsiteX0" fmla="*/ 584378 w 711426"/>
              <a:gd name="connsiteY0" fmla="*/ 2017985 h 3263168"/>
              <a:gd name="connsiteX1" fmla="*/ 711426 w 711426"/>
              <a:gd name="connsiteY1" fmla="*/ 3257212 h 3263168"/>
              <a:gd name="connsiteX2" fmla="*/ 1 w 711426"/>
              <a:gd name="connsiteY2" fmla="*/ 3263168 h 3263168"/>
              <a:gd name="connsiteX3" fmla="*/ 222742 w 711426"/>
              <a:gd name="connsiteY3" fmla="*/ 1673109 h 3263168"/>
              <a:gd name="connsiteX4" fmla="*/ 451482 w 711426"/>
              <a:gd name="connsiteY4" fmla="*/ 0 h 3263168"/>
              <a:gd name="connsiteX0" fmla="*/ 584376 w 687911"/>
              <a:gd name="connsiteY0" fmla="*/ 2017985 h 3263168"/>
              <a:gd name="connsiteX1" fmla="*/ 687911 w 687911"/>
              <a:gd name="connsiteY1" fmla="*/ 3240454 h 3263168"/>
              <a:gd name="connsiteX2" fmla="*/ -1 w 687911"/>
              <a:gd name="connsiteY2" fmla="*/ 3263168 h 3263168"/>
              <a:gd name="connsiteX3" fmla="*/ 222740 w 687911"/>
              <a:gd name="connsiteY3" fmla="*/ 1673109 h 3263168"/>
              <a:gd name="connsiteX4" fmla="*/ 451480 w 687911"/>
              <a:gd name="connsiteY4" fmla="*/ 0 h 3263168"/>
              <a:gd name="connsiteX0" fmla="*/ 581141 w 684676"/>
              <a:gd name="connsiteY0" fmla="*/ 2017985 h 3299362"/>
              <a:gd name="connsiteX1" fmla="*/ 684676 w 684676"/>
              <a:gd name="connsiteY1" fmla="*/ 3240454 h 3299362"/>
              <a:gd name="connsiteX2" fmla="*/ 1 w 684676"/>
              <a:gd name="connsiteY2" fmla="*/ 3299362 h 3299362"/>
              <a:gd name="connsiteX3" fmla="*/ 219505 w 684676"/>
              <a:gd name="connsiteY3" fmla="*/ 1673109 h 3299362"/>
              <a:gd name="connsiteX4" fmla="*/ 448245 w 684676"/>
              <a:gd name="connsiteY4" fmla="*/ 0 h 3299362"/>
              <a:gd name="connsiteX0" fmla="*/ 581139 w 684674"/>
              <a:gd name="connsiteY0" fmla="*/ 2017984 h 3299362"/>
              <a:gd name="connsiteX1" fmla="*/ 684674 w 684674"/>
              <a:gd name="connsiteY1" fmla="*/ 3240454 h 3299362"/>
              <a:gd name="connsiteX2" fmla="*/ -1 w 684674"/>
              <a:gd name="connsiteY2" fmla="*/ 3299362 h 3299362"/>
              <a:gd name="connsiteX3" fmla="*/ 219503 w 684674"/>
              <a:gd name="connsiteY3" fmla="*/ 1673109 h 3299362"/>
              <a:gd name="connsiteX4" fmla="*/ 448243 w 684674"/>
              <a:gd name="connsiteY4" fmla="*/ 0 h 3299362"/>
              <a:gd name="connsiteX0" fmla="*/ 581141 w 684676"/>
              <a:gd name="connsiteY0" fmla="*/ 2108470 h 3389848"/>
              <a:gd name="connsiteX1" fmla="*/ 684676 w 684676"/>
              <a:gd name="connsiteY1" fmla="*/ 3330940 h 3389848"/>
              <a:gd name="connsiteX2" fmla="*/ 1 w 684676"/>
              <a:gd name="connsiteY2" fmla="*/ 3389848 h 3389848"/>
              <a:gd name="connsiteX3" fmla="*/ 219505 w 684676"/>
              <a:gd name="connsiteY3" fmla="*/ 1763595 h 3389848"/>
              <a:gd name="connsiteX4" fmla="*/ 440152 w 684676"/>
              <a:gd name="connsiteY4" fmla="*/ 1 h 3389848"/>
              <a:gd name="connsiteX0" fmla="*/ 641965 w 684674"/>
              <a:gd name="connsiteY0" fmla="*/ 2050163 h 3389847"/>
              <a:gd name="connsiteX1" fmla="*/ 684674 w 684674"/>
              <a:gd name="connsiteY1" fmla="*/ 3330939 h 3389847"/>
              <a:gd name="connsiteX2" fmla="*/ -1 w 684674"/>
              <a:gd name="connsiteY2" fmla="*/ 3389847 h 3389847"/>
              <a:gd name="connsiteX3" fmla="*/ 219503 w 684674"/>
              <a:gd name="connsiteY3" fmla="*/ 1763594 h 3389847"/>
              <a:gd name="connsiteX4" fmla="*/ 440150 w 684674"/>
              <a:gd name="connsiteY4" fmla="*/ 0 h 3389847"/>
              <a:gd name="connsiteX0" fmla="*/ 641967 w 775490"/>
              <a:gd name="connsiteY0" fmla="*/ 2050163 h 3389847"/>
              <a:gd name="connsiteX1" fmla="*/ 775491 w 775490"/>
              <a:gd name="connsiteY1" fmla="*/ 3361781 h 3389847"/>
              <a:gd name="connsiteX2" fmla="*/ 1 w 775490"/>
              <a:gd name="connsiteY2" fmla="*/ 3389847 h 3389847"/>
              <a:gd name="connsiteX3" fmla="*/ 219505 w 775490"/>
              <a:gd name="connsiteY3" fmla="*/ 1763594 h 3389847"/>
              <a:gd name="connsiteX4" fmla="*/ 440152 w 775490"/>
              <a:gd name="connsiteY4" fmla="*/ 0 h 3389847"/>
              <a:gd name="connsiteX0" fmla="*/ 641965 w 736558"/>
              <a:gd name="connsiteY0" fmla="*/ 2050163 h 3418747"/>
              <a:gd name="connsiteX1" fmla="*/ 736558 w 736558"/>
              <a:gd name="connsiteY1" fmla="*/ 3418747 h 3418747"/>
              <a:gd name="connsiteX2" fmla="*/ -1 w 736558"/>
              <a:gd name="connsiteY2" fmla="*/ 3389847 h 3418747"/>
              <a:gd name="connsiteX3" fmla="*/ 219503 w 736558"/>
              <a:gd name="connsiteY3" fmla="*/ 1763594 h 3418747"/>
              <a:gd name="connsiteX4" fmla="*/ 440150 w 736558"/>
              <a:gd name="connsiteY4" fmla="*/ 0 h 3418747"/>
              <a:gd name="connsiteX0" fmla="*/ 641967 w 733323"/>
              <a:gd name="connsiteY0" fmla="*/ 2050163 h 3389847"/>
              <a:gd name="connsiteX1" fmla="*/ 733323 w 733323"/>
              <a:gd name="connsiteY1" fmla="*/ 3382554 h 3389847"/>
              <a:gd name="connsiteX2" fmla="*/ 1 w 733323"/>
              <a:gd name="connsiteY2" fmla="*/ 3389847 h 3389847"/>
              <a:gd name="connsiteX3" fmla="*/ 219505 w 733323"/>
              <a:gd name="connsiteY3" fmla="*/ 1763594 h 3389847"/>
              <a:gd name="connsiteX4" fmla="*/ 440152 w 733323"/>
              <a:gd name="connsiteY4" fmla="*/ 0 h 3389847"/>
              <a:gd name="connsiteX0" fmla="*/ 641965 w 731702"/>
              <a:gd name="connsiteY0" fmla="*/ 2050163 h 3389847"/>
              <a:gd name="connsiteX1" fmla="*/ 731701 w 731702"/>
              <a:gd name="connsiteY1" fmla="*/ 3364459 h 3389847"/>
              <a:gd name="connsiteX2" fmla="*/ -1 w 731702"/>
              <a:gd name="connsiteY2" fmla="*/ 3389847 h 3389847"/>
              <a:gd name="connsiteX3" fmla="*/ 219503 w 731702"/>
              <a:gd name="connsiteY3" fmla="*/ 1763594 h 3389847"/>
              <a:gd name="connsiteX4" fmla="*/ 440150 w 731702"/>
              <a:gd name="connsiteY4" fmla="*/ 0 h 3389847"/>
              <a:gd name="connsiteX0" fmla="*/ 641967 w 731702"/>
              <a:gd name="connsiteY0" fmla="*/ 2125224 h 3464908"/>
              <a:gd name="connsiteX1" fmla="*/ 731703 w 731702"/>
              <a:gd name="connsiteY1" fmla="*/ 3439520 h 3464908"/>
              <a:gd name="connsiteX2" fmla="*/ 1 w 731702"/>
              <a:gd name="connsiteY2" fmla="*/ 3464908 h 3464908"/>
              <a:gd name="connsiteX3" fmla="*/ 219505 w 731702"/>
              <a:gd name="connsiteY3" fmla="*/ 1838655 h 3464908"/>
              <a:gd name="connsiteX4" fmla="*/ 477467 w 731702"/>
              <a:gd name="connsiteY4" fmla="*/ -1 h 3464908"/>
              <a:gd name="connsiteX0" fmla="*/ 641965 w 731702"/>
              <a:gd name="connsiteY0" fmla="*/ 2286758 h 3626442"/>
              <a:gd name="connsiteX1" fmla="*/ 731701 w 731702"/>
              <a:gd name="connsiteY1" fmla="*/ 3601054 h 3626442"/>
              <a:gd name="connsiteX2" fmla="*/ -1 w 731702"/>
              <a:gd name="connsiteY2" fmla="*/ 3626442 h 3626442"/>
              <a:gd name="connsiteX3" fmla="*/ 219503 w 731702"/>
              <a:gd name="connsiteY3" fmla="*/ 2000189 h 3626442"/>
              <a:gd name="connsiteX4" fmla="*/ 441003 w 731702"/>
              <a:gd name="connsiteY4" fmla="*/ -1 h 362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702" h="3626442">
                <a:moveTo>
                  <a:pt x="641965" y="2286758"/>
                </a:moveTo>
                <a:lnTo>
                  <a:pt x="731701" y="3601054"/>
                </a:lnTo>
                <a:lnTo>
                  <a:pt x="-1" y="3626442"/>
                </a:lnTo>
                <a:cubicBezTo>
                  <a:pt x="147326" y="2467377"/>
                  <a:pt x="65421" y="3284585"/>
                  <a:pt x="219503" y="2000189"/>
                </a:cubicBezTo>
                <a:cubicBezTo>
                  <a:pt x="284482" y="1802151"/>
                  <a:pt x="441003" y="-1"/>
                  <a:pt x="441003" y="-1"/>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08689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0A890-05F2-4093-AF46-B649ACE81599}"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340626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0A890-05F2-4093-AF46-B649ACE81599}"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333226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FFC000"/>
              </a:buClr>
              <a:defRPr sz="2400">
                <a:latin typeface="Adobe Fan Heiti Std B" panose="020B0700000000000000" pitchFamily="34" charset="-128"/>
                <a:ea typeface="Adobe Fan Heiti Std B" panose="020B0700000000000000" pitchFamily="34" charset="-128"/>
              </a:defRPr>
            </a:lvl1pPr>
            <a:lvl2pPr>
              <a:buClr>
                <a:srgbClr val="FF0000"/>
              </a:buClr>
              <a:defRPr>
                <a:latin typeface="+mj-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A0A890-05F2-4093-AF46-B649ACE81599}"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972E2-A724-4EC0-9564-1BB396F0A1B7}" type="slidenum">
              <a:rPr lang="en-US" smtClean="0"/>
              <a:t>‹#›</a:t>
            </a:fld>
            <a:endParaRPr lang="en-US"/>
          </a:p>
        </p:txBody>
      </p:sp>
      <p:grpSp>
        <p:nvGrpSpPr>
          <p:cNvPr id="16" name="Group 15"/>
          <p:cNvGrpSpPr>
            <a:grpSpLocks noChangeAspect="1"/>
          </p:cNvGrpSpPr>
          <p:nvPr userDrawn="1"/>
        </p:nvGrpSpPr>
        <p:grpSpPr>
          <a:xfrm>
            <a:off x="-70575" y="6395685"/>
            <a:ext cx="2561292" cy="518056"/>
            <a:chOff x="-130621" y="6172409"/>
            <a:chExt cx="3712021" cy="750806"/>
          </a:xfrm>
        </p:grpSpPr>
        <p:sp>
          <p:nvSpPr>
            <p:cNvPr id="12"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0A890-05F2-4093-AF46-B649ACE81599}" type="datetimeFigureOut">
                <a:rPr lang="en-US" smtClean="0"/>
                <a:pPr/>
                <a:t>6/20/2016</a:t>
              </a:fld>
              <a:endParaRPr lang="en-US"/>
            </a:p>
          </p:txBody>
        </p:sp>
        <p:sp>
          <p:nvSpPr>
            <p:cNvPr id="13" name="Diagonal Stripe 6"/>
            <p:cNvSpPr/>
            <p:nvPr userDrawn="1"/>
          </p:nvSpPr>
          <p:spPr>
            <a:xfrm rot="17298270">
              <a:off x="1265476" y="4776312"/>
              <a:ext cx="384899" cy="3177093"/>
            </a:xfrm>
            <a:custGeom>
              <a:avLst/>
              <a:gdLst>
                <a:gd name="connsiteX0" fmla="*/ 0 w 1237663"/>
                <a:gd name="connsiteY0" fmla="*/ 530279 h 1060558"/>
                <a:gd name="connsiteX1" fmla="*/ 618832 w 1237663"/>
                <a:gd name="connsiteY1" fmla="*/ 0 h 1060558"/>
                <a:gd name="connsiteX2" fmla="*/ 1237663 w 1237663"/>
                <a:gd name="connsiteY2" fmla="*/ 0 h 1060558"/>
                <a:gd name="connsiteX3" fmla="*/ 0 w 1237663"/>
                <a:gd name="connsiteY3" fmla="*/ 1060558 h 1060558"/>
                <a:gd name="connsiteX4" fmla="*/ 0 w 1237663"/>
                <a:gd name="connsiteY4" fmla="*/ 530279 h 1060558"/>
                <a:gd name="connsiteX0" fmla="*/ 0 w 1457290"/>
                <a:gd name="connsiteY0" fmla="*/ 399454 h 1060558"/>
                <a:gd name="connsiteX1" fmla="*/ 838459 w 1457290"/>
                <a:gd name="connsiteY1" fmla="*/ 0 h 1060558"/>
                <a:gd name="connsiteX2" fmla="*/ 1457290 w 1457290"/>
                <a:gd name="connsiteY2" fmla="*/ 0 h 1060558"/>
                <a:gd name="connsiteX3" fmla="*/ 219627 w 1457290"/>
                <a:gd name="connsiteY3" fmla="*/ 1060558 h 1060558"/>
                <a:gd name="connsiteX4" fmla="*/ 0 w 1457290"/>
                <a:gd name="connsiteY4" fmla="*/ 399454 h 1060558"/>
                <a:gd name="connsiteX0" fmla="*/ 0 w 1457290"/>
                <a:gd name="connsiteY0" fmla="*/ 2824394 h 3485498"/>
                <a:gd name="connsiteX1" fmla="*/ 90537 w 1457290"/>
                <a:gd name="connsiteY1" fmla="*/ 0 h 3485498"/>
                <a:gd name="connsiteX2" fmla="*/ 1457290 w 1457290"/>
                <a:gd name="connsiteY2" fmla="*/ 2424940 h 3485498"/>
                <a:gd name="connsiteX3" fmla="*/ 219627 w 1457290"/>
                <a:gd name="connsiteY3" fmla="*/ 3485498 h 3485498"/>
                <a:gd name="connsiteX4" fmla="*/ 0 w 1457290"/>
                <a:gd name="connsiteY4" fmla="*/ 2824394 h 3485498"/>
                <a:gd name="connsiteX0" fmla="*/ 0 w 999239"/>
                <a:gd name="connsiteY0" fmla="*/ 3137330 h 3798434"/>
                <a:gd name="connsiteX1" fmla="*/ 90537 w 999239"/>
                <a:gd name="connsiteY1" fmla="*/ 312936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184031 w 999239"/>
                <a:gd name="connsiteY1" fmla="*/ 390529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387571 w 999239"/>
                <a:gd name="connsiteY1" fmla="*/ 431719 h 3798434"/>
                <a:gd name="connsiteX2" fmla="*/ 999239 w 999239"/>
                <a:gd name="connsiteY2" fmla="*/ 0 h 3798434"/>
                <a:gd name="connsiteX3" fmla="*/ 219627 w 999239"/>
                <a:gd name="connsiteY3" fmla="*/ 3798434 h 3798434"/>
                <a:gd name="connsiteX4" fmla="*/ 0 w 999239"/>
                <a:gd name="connsiteY4" fmla="*/ 3137330 h 3798434"/>
                <a:gd name="connsiteX0" fmla="*/ 0 w 1023601"/>
                <a:gd name="connsiteY0" fmla="*/ 3104693 h 3765797"/>
                <a:gd name="connsiteX1" fmla="*/ 387571 w 1023601"/>
                <a:gd name="connsiteY1" fmla="*/ 399082 h 3765797"/>
                <a:gd name="connsiteX2" fmla="*/ 1023601 w 1023601"/>
                <a:gd name="connsiteY2" fmla="*/ 0 h 3765797"/>
                <a:gd name="connsiteX3" fmla="*/ 219627 w 1023601"/>
                <a:gd name="connsiteY3" fmla="*/ 3765797 h 3765797"/>
                <a:gd name="connsiteX4" fmla="*/ 0 w 1023601"/>
                <a:gd name="connsiteY4" fmla="*/ 3104693 h 3765797"/>
                <a:gd name="connsiteX0" fmla="*/ 329327 w 1352928"/>
                <a:gd name="connsiteY0" fmla="*/ 3104693 h 3765797"/>
                <a:gd name="connsiteX1" fmla="*/ 0 w 1352928"/>
                <a:gd name="connsiteY1" fmla="*/ 446322 h 3765797"/>
                <a:gd name="connsiteX2" fmla="*/ 1352928 w 1352928"/>
                <a:gd name="connsiteY2" fmla="*/ 0 h 3765797"/>
                <a:gd name="connsiteX3" fmla="*/ 548954 w 1352928"/>
                <a:gd name="connsiteY3" fmla="*/ 3765797 h 3765797"/>
                <a:gd name="connsiteX4" fmla="*/ 329327 w 1352928"/>
                <a:gd name="connsiteY4" fmla="*/ 3104693 h 3765797"/>
                <a:gd name="connsiteX0" fmla="*/ 329327 w 548954"/>
                <a:gd name="connsiteY0" fmla="*/ 2870742 h 3531846"/>
                <a:gd name="connsiteX1" fmla="*/ 0 w 548954"/>
                <a:gd name="connsiteY1" fmla="*/ 212371 h 3531846"/>
                <a:gd name="connsiteX2" fmla="*/ 358664 w 548954"/>
                <a:gd name="connsiteY2" fmla="*/ 0 h 3531846"/>
                <a:gd name="connsiteX3" fmla="*/ 548954 w 548954"/>
                <a:gd name="connsiteY3" fmla="*/ 3531846 h 3531846"/>
                <a:gd name="connsiteX4" fmla="*/ 329327 w 548954"/>
                <a:gd name="connsiteY4" fmla="*/ 2870742 h 3531846"/>
                <a:gd name="connsiteX0" fmla="*/ 329327 w 548954"/>
                <a:gd name="connsiteY0" fmla="*/ 2817696 h 3478800"/>
                <a:gd name="connsiteX1" fmla="*/ 0 w 548954"/>
                <a:gd name="connsiteY1" fmla="*/ 159325 h 3478800"/>
                <a:gd name="connsiteX2" fmla="*/ 403342 w 548954"/>
                <a:gd name="connsiteY2" fmla="*/ 0 h 3478800"/>
                <a:gd name="connsiteX3" fmla="*/ 548954 w 548954"/>
                <a:gd name="connsiteY3" fmla="*/ 3478800 h 3478800"/>
                <a:gd name="connsiteX4" fmla="*/ 329327 w 548954"/>
                <a:gd name="connsiteY4" fmla="*/ 2817696 h 3478800"/>
                <a:gd name="connsiteX0" fmla="*/ 329327 w 548954"/>
                <a:gd name="connsiteY0" fmla="*/ 2785043 h 3446147"/>
                <a:gd name="connsiteX1" fmla="*/ 0 w 548954"/>
                <a:gd name="connsiteY1" fmla="*/ 126672 h 3446147"/>
                <a:gd name="connsiteX2" fmla="*/ 431276 w 548954"/>
                <a:gd name="connsiteY2" fmla="*/ 0 h 3446147"/>
                <a:gd name="connsiteX3" fmla="*/ 548954 w 548954"/>
                <a:gd name="connsiteY3" fmla="*/ 3446147 h 3446147"/>
                <a:gd name="connsiteX4" fmla="*/ 329327 w 548954"/>
                <a:gd name="connsiteY4" fmla="*/ 2785043 h 3446147"/>
                <a:gd name="connsiteX0" fmla="*/ 140415 w 548954"/>
                <a:gd name="connsiteY0" fmla="*/ 2843707 h 3446147"/>
                <a:gd name="connsiteX1" fmla="*/ 0 w 548954"/>
                <a:gd name="connsiteY1" fmla="*/ 126672 h 3446147"/>
                <a:gd name="connsiteX2" fmla="*/ 431276 w 548954"/>
                <a:gd name="connsiteY2" fmla="*/ 0 h 3446147"/>
                <a:gd name="connsiteX3" fmla="*/ 548954 w 548954"/>
                <a:gd name="connsiteY3" fmla="*/ 3446147 h 3446147"/>
                <a:gd name="connsiteX4" fmla="*/ 140415 w 548954"/>
                <a:gd name="connsiteY4" fmla="*/ 2843707 h 3446147"/>
                <a:gd name="connsiteX0" fmla="*/ 140415 w 495563"/>
                <a:gd name="connsiteY0" fmla="*/ 2843707 h 3839808"/>
                <a:gd name="connsiteX1" fmla="*/ 0 w 495563"/>
                <a:gd name="connsiteY1" fmla="*/ 126672 h 3839808"/>
                <a:gd name="connsiteX2" fmla="*/ 431276 w 495563"/>
                <a:gd name="connsiteY2" fmla="*/ 0 h 3839808"/>
                <a:gd name="connsiteX3" fmla="*/ 495563 w 495563"/>
                <a:gd name="connsiteY3" fmla="*/ 3839808 h 3839808"/>
                <a:gd name="connsiteX4" fmla="*/ 140415 w 495563"/>
                <a:gd name="connsiteY4" fmla="*/ 2843707 h 3839808"/>
                <a:gd name="connsiteX0" fmla="*/ 297723 w 495563"/>
                <a:gd name="connsiteY0" fmla="*/ 2844043 h 3839808"/>
                <a:gd name="connsiteX1" fmla="*/ 0 w 495563"/>
                <a:gd name="connsiteY1" fmla="*/ 126672 h 3839808"/>
                <a:gd name="connsiteX2" fmla="*/ 431276 w 495563"/>
                <a:gd name="connsiteY2" fmla="*/ 0 h 3839808"/>
                <a:gd name="connsiteX3" fmla="*/ 495563 w 495563"/>
                <a:gd name="connsiteY3" fmla="*/ 3839808 h 3839808"/>
                <a:gd name="connsiteX4" fmla="*/ 297723 w 495563"/>
                <a:gd name="connsiteY4" fmla="*/ 2844043 h 3839808"/>
                <a:gd name="connsiteX0" fmla="*/ 350039 w 495563"/>
                <a:gd name="connsiteY0" fmla="*/ 2893376 h 3839808"/>
                <a:gd name="connsiteX1" fmla="*/ 0 w 495563"/>
                <a:gd name="connsiteY1" fmla="*/ 126672 h 3839808"/>
                <a:gd name="connsiteX2" fmla="*/ 431276 w 495563"/>
                <a:gd name="connsiteY2" fmla="*/ 0 h 3839808"/>
                <a:gd name="connsiteX3" fmla="*/ 495563 w 495563"/>
                <a:gd name="connsiteY3" fmla="*/ 3839808 h 3839808"/>
                <a:gd name="connsiteX4" fmla="*/ 350039 w 495563"/>
                <a:gd name="connsiteY4" fmla="*/ 2893376 h 383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563" h="3839808">
                  <a:moveTo>
                    <a:pt x="350039" y="2893376"/>
                  </a:moveTo>
                  <a:lnTo>
                    <a:pt x="0" y="126672"/>
                  </a:lnTo>
                  <a:lnTo>
                    <a:pt x="431276" y="0"/>
                  </a:lnTo>
                  <a:lnTo>
                    <a:pt x="495563" y="3839808"/>
                  </a:lnTo>
                  <a:lnTo>
                    <a:pt x="350039" y="2893376"/>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Diagonal Stripe 6"/>
            <p:cNvSpPr/>
            <p:nvPr userDrawn="1"/>
          </p:nvSpPr>
          <p:spPr>
            <a:xfrm rot="5653705">
              <a:off x="1452222" y="4724492"/>
              <a:ext cx="586345" cy="3567857"/>
            </a:xfrm>
            <a:custGeom>
              <a:avLst/>
              <a:gdLst>
                <a:gd name="connsiteX0" fmla="*/ 0 w 1237663"/>
                <a:gd name="connsiteY0" fmla="*/ 530279 h 1060558"/>
                <a:gd name="connsiteX1" fmla="*/ 618832 w 1237663"/>
                <a:gd name="connsiteY1" fmla="*/ 0 h 1060558"/>
                <a:gd name="connsiteX2" fmla="*/ 1237663 w 1237663"/>
                <a:gd name="connsiteY2" fmla="*/ 0 h 1060558"/>
                <a:gd name="connsiteX3" fmla="*/ 0 w 1237663"/>
                <a:gd name="connsiteY3" fmla="*/ 1060558 h 1060558"/>
                <a:gd name="connsiteX4" fmla="*/ 0 w 1237663"/>
                <a:gd name="connsiteY4" fmla="*/ 530279 h 1060558"/>
                <a:gd name="connsiteX0" fmla="*/ 0 w 1457290"/>
                <a:gd name="connsiteY0" fmla="*/ 399454 h 1060558"/>
                <a:gd name="connsiteX1" fmla="*/ 838459 w 1457290"/>
                <a:gd name="connsiteY1" fmla="*/ 0 h 1060558"/>
                <a:gd name="connsiteX2" fmla="*/ 1457290 w 1457290"/>
                <a:gd name="connsiteY2" fmla="*/ 0 h 1060558"/>
                <a:gd name="connsiteX3" fmla="*/ 219627 w 1457290"/>
                <a:gd name="connsiteY3" fmla="*/ 1060558 h 1060558"/>
                <a:gd name="connsiteX4" fmla="*/ 0 w 1457290"/>
                <a:gd name="connsiteY4" fmla="*/ 399454 h 1060558"/>
                <a:gd name="connsiteX0" fmla="*/ 0 w 1457290"/>
                <a:gd name="connsiteY0" fmla="*/ 2824394 h 3485498"/>
                <a:gd name="connsiteX1" fmla="*/ 90537 w 1457290"/>
                <a:gd name="connsiteY1" fmla="*/ 0 h 3485498"/>
                <a:gd name="connsiteX2" fmla="*/ 1457290 w 1457290"/>
                <a:gd name="connsiteY2" fmla="*/ 2424940 h 3485498"/>
                <a:gd name="connsiteX3" fmla="*/ 219627 w 1457290"/>
                <a:gd name="connsiteY3" fmla="*/ 3485498 h 3485498"/>
                <a:gd name="connsiteX4" fmla="*/ 0 w 1457290"/>
                <a:gd name="connsiteY4" fmla="*/ 2824394 h 3485498"/>
                <a:gd name="connsiteX0" fmla="*/ 0 w 999239"/>
                <a:gd name="connsiteY0" fmla="*/ 3137330 h 3798434"/>
                <a:gd name="connsiteX1" fmla="*/ 90537 w 999239"/>
                <a:gd name="connsiteY1" fmla="*/ 312936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184031 w 999239"/>
                <a:gd name="connsiteY1" fmla="*/ 390529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387571 w 999239"/>
                <a:gd name="connsiteY1" fmla="*/ 431719 h 3798434"/>
                <a:gd name="connsiteX2" fmla="*/ 999239 w 999239"/>
                <a:gd name="connsiteY2" fmla="*/ 0 h 3798434"/>
                <a:gd name="connsiteX3" fmla="*/ 219627 w 999239"/>
                <a:gd name="connsiteY3" fmla="*/ 3798434 h 3798434"/>
                <a:gd name="connsiteX4" fmla="*/ 0 w 999239"/>
                <a:gd name="connsiteY4" fmla="*/ 3137330 h 3798434"/>
                <a:gd name="connsiteX0" fmla="*/ 0 w 1023601"/>
                <a:gd name="connsiteY0" fmla="*/ 3104693 h 3765797"/>
                <a:gd name="connsiteX1" fmla="*/ 387571 w 1023601"/>
                <a:gd name="connsiteY1" fmla="*/ 399082 h 3765797"/>
                <a:gd name="connsiteX2" fmla="*/ 1023601 w 1023601"/>
                <a:gd name="connsiteY2" fmla="*/ 0 h 3765797"/>
                <a:gd name="connsiteX3" fmla="*/ 219627 w 1023601"/>
                <a:gd name="connsiteY3" fmla="*/ 3765797 h 3765797"/>
                <a:gd name="connsiteX4" fmla="*/ 0 w 1023601"/>
                <a:gd name="connsiteY4" fmla="*/ 3104693 h 3765797"/>
                <a:gd name="connsiteX0" fmla="*/ 329327 w 1352928"/>
                <a:gd name="connsiteY0" fmla="*/ 3104693 h 3765797"/>
                <a:gd name="connsiteX1" fmla="*/ 0 w 1352928"/>
                <a:gd name="connsiteY1" fmla="*/ 446322 h 3765797"/>
                <a:gd name="connsiteX2" fmla="*/ 1352928 w 1352928"/>
                <a:gd name="connsiteY2" fmla="*/ 0 h 3765797"/>
                <a:gd name="connsiteX3" fmla="*/ 548954 w 1352928"/>
                <a:gd name="connsiteY3" fmla="*/ 3765797 h 3765797"/>
                <a:gd name="connsiteX4" fmla="*/ 329327 w 1352928"/>
                <a:gd name="connsiteY4" fmla="*/ 3104693 h 3765797"/>
                <a:gd name="connsiteX0" fmla="*/ 329327 w 548954"/>
                <a:gd name="connsiteY0" fmla="*/ 2870742 h 3531846"/>
                <a:gd name="connsiteX1" fmla="*/ 0 w 548954"/>
                <a:gd name="connsiteY1" fmla="*/ 212371 h 3531846"/>
                <a:gd name="connsiteX2" fmla="*/ 358664 w 548954"/>
                <a:gd name="connsiteY2" fmla="*/ 0 h 3531846"/>
                <a:gd name="connsiteX3" fmla="*/ 548954 w 548954"/>
                <a:gd name="connsiteY3" fmla="*/ 3531846 h 3531846"/>
                <a:gd name="connsiteX4" fmla="*/ 329327 w 548954"/>
                <a:gd name="connsiteY4" fmla="*/ 2870742 h 3531846"/>
                <a:gd name="connsiteX0" fmla="*/ 329327 w 548954"/>
                <a:gd name="connsiteY0" fmla="*/ 2817696 h 3478800"/>
                <a:gd name="connsiteX1" fmla="*/ 0 w 548954"/>
                <a:gd name="connsiteY1" fmla="*/ 159325 h 3478800"/>
                <a:gd name="connsiteX2" fmla="*/ 403342 w 548954"/>
                <a:gd name="connsiteY2" fmla="*/ 0 h 3478800"/>
                <a:gd name="connsiteX3" fmla="*/ 548954 w 548954"/>
                <a:gd name="connsiteY3" fmla="*/ 3478800 h 3478800"/>
                <a:gd name="connsiteX4" fmla="*/ 329327 w 548954"/>
                <a:gd name="connsiteY4" fmla="*/ 2817696 h 3478800"/>
                <a:gd name="connsiteX0" fmla="*/ 329327 w 548954"/>
                <a:gd name="connsiteY0" fmla="*/ 2785043 h 3446147"/>
                <a:gd name="connsiteX1" fmla="*/ 0 w 548954"/>
                <a:gd name="connsiteY1" fmla="*/ 126672 h 3446147"/>
                <a:gd name="connsiteX2" fmla="*/ 431276 w 548954"/>
                <a:gd name="connsiteY2" fmla="*/ 0 h 3446147"/>
                <a:gd name="connsiteX3" fmla="*/ 548954 w 548954"/>
                <a:gd name="connsiteY3" fmla="*/ 3446147 h 3446147"/>
                <a:gd name="connsiteX4" fmla="*/ 329327 w 548954"/>
                <a:gd name="connsiteY4" fmla="*/ 2785043 h 3446147"/>
                <a:gd name="connsiteX0" fmla="*/ 140415 w 548954"/>
                <a:gd name="connsiteY0" fmla="*/ 2843707 h 3446147"/>
                <a:gd name="connsiteX1" fmla="*/ 0 w 548954"/>
                <a:gd name="connsiteY1" fmla="*/ 126672 h 3446147"/>
                <a:gd name="connsiteX2" fmla="*/ 431276 w 548954"/>
                <a:gd name="connsiteY2" fmla="*/ 0 h 3446147"/>
                <a:gd name="connsiteX3" fmla="*/ 548954 w 548954"/>
                <a:gd name="connsiteY3" fmla="*/ 3446147 h 3446147"/>
                <a:gd name="connsiteX4" fmla="*/ 140415 w 548954"/>
                <a:gd name="connsiteY4" fmla="*/ 2843707 h 3446147"/>
                <a:gd name="connsiteX0" fmla="*/ 140415 w 495563"/>
                <a:gd name="connsiteY0" fmla="*/ 2843707 h 3839808"/>
                <a:gd name="connsiteX1" fmla="*/ 0 w 495563"/>
                <a:gd name="connsiteY1" fmla="*/ 126672 h 3839808"/>
                <a:gd name="connsiteX2" fmla="*/ 431276 w 495563"/>
                <a:gd name="connsiteY2" fmla="*/ 0 h 3839808"/>
                <a:gd name="connsiteX3" fmla="*/ 495563 w 495563"/>
                <a:gd name="connsiteY3" fmla="*/ 3839808 h 3839808"/>
                <a:gd name="connsiteX4" fmla="*/ 140415 w 495563"/>
                <a:gd name="connsiteY4" fmla="*/ 2843707 h 3839808"/>
                <a:gd name="connsiteX0" fmla="*/ 297723 w 495563"/>
                <a:gd name="connsiteY0" fmla="*/ 2844043 h 3839808"/>
                <a:gd name="connsiteX1" fmla="*/ 0 w 495563"/>
                <a:gd name="connsiteY1" fmla="*/ 126672 h 3839808"/>
                <a:gd name="connsiteX2" fmla="*/ 431276 w 495563"/>
                <a:gd name="connsiteY2" fmla="*/ 0 h 3839808"/>
                <a:gd name="connsiteX3" fmla="*/ 495563 w 495563"/>
                <a:gd name="connsiteY3" fmla="*/ 3839808 h 3839808"/>
                <a:gd name="connsiteX4" fmla="*/ 297723 w 495563"/>
                <a:gd name="connsiteY4" fmla="*/ 2844043 h 3839808"/>
                <a:gd name="connsiteX0" fmla="*/ 350039 w 495563"/>
                <a:gd name="connsiteY0" fmla="*/ 2893376 h 3839808"/>
                <a:gd name="connsiteX1" fmla="*/ 0 w 495563"/>
                <a:gd name="connsiteY1" fmla="*/ 126672 h 3839808"/>
                <a:gd name="connsiteX2" fmla="*/ 431276 w 495563"/>
                <a:gd name="connsiteY2" fmla="*/ 0 h 3839808"/>
                <a:gd name="connsiteX3" fmla="*/ 495563 w 495563"/>
                <a:gd name="connsiteY3" fmla="*/ 3839808 h 3839808"/>
                <a:gd name="connsiteX4" fmla="*/ 350039 w 495563"/>
                <a:gd name="connsiteY4" fmla="*/ 2893376 h 3839808"/>
                <a:gd name="connsiteX0" fmla="*/ 350039 w 717994"/>
                <a:gd name="connsiteY0" fmla="*/ 3475156 h 4421588"/>
                <a:gd name="connsiteX1" fmla="*/ 0 w 717994"/>
                <a:gd name="connsiteY1" fmla="*/ 708452 h 4421588"/>
                <a:gd name="connsiteX2" fmla="*/ 717994 w 717994"/>
                <a:gd name="connsiteY2" fmla="*/ 0 h 4421588"/>
                <a:gd name="connsiteX3" fmla="*/ 495563 w 717994"/>
                <a:gd name="connsiteY3" fmla="*/ 4421588 h 4421588"/>
                <a:gd name="connsiteX4" fmla="*/ 350039 w 717994"/>
                <a:gd name="connsiteY4" fmla="*/ 3475156 h 4421588"/>
                <a:gd name="connsiteX0" fmla="*/ 0 w 367955"/>
                <a:gd name="connsiteY0" fmla="*/ 3475156 h 4421588"/>
                <a:gd name="connsiteX1" fmla="*/ 11901 w 367955"/>
                <a:gd name="connsiteY1" fmla="*/ 870626 h 4421588"/>
                <a:gd name="connsiteX2" fmla="*/ 367955 w 367955"/>
                <a:gd name="connsiteY2" fmla="*/ 0 h 4421588"/>
                <a:gd name="connsiteX3" fmla="*/ 145524 w 367955"/>
                <a:gd name="connsiteY3" fmla="*/ 4421588 h 4421588"/>
                <a:gd name="connsiteX4" fmla="*/ 0 w 367955"/>
                <a:gd name="connsiteY4" fmla="*/ 3475156 h 4421588"/>
                <a:gd name="connsiteX0" fmla="*/ 0 w 367955"/>
                <a:gd name="connsiteY0" fmla="*/ 3475156 h 4421588"/>
                <a:gd name="connsiteX1" fmla="*/ 131324 w 367955"/>
                <a:gd name="connsiteY1" fmla="*/ 909162 h 4421588"/>
                <a:gd name="connsiteX2" fmla="*/ 367955 w 367955"/>
                <a:gd name="connsiteY2" fmla="*/ 0 h 4421588"/>
                <a:gd name="connsiteX3" fmla="*/ 145524 w 367955"/>
                <a:gd name="connsiteY3" fmla="*/ 4421588 h 4421588"/>
                <a:gd name="connsiteX4" fmla="*/ 0 w 367955"/>
                <a:gd name="connsiteY4" fmla="*/ 3475156 h 4421588"/>
                <a:gd name="connsiteX0" fmla="*/ 0 w 314676"/>
                <a:gd name="connsiteY0" fmla="*/ 3518282 h 4464714"/>
                <a:gd name="connsiteX1" fmla="*/ 131324 w 314676"/>
                <a:gd name="connsiteY1" fmla="*/ 952288 h 4464714"/>
                <a:gd name="connsiteX2" fmla="*/ 314676 w 314676"/>
                <a:gd name="connsiteY2" fmla="*/ 0 h 4464714"/>
                <a:gd name="connsiteX3" fmla="*/ 145524 w 314676"/>
                <a:gd name="connsiteY3" fmla="*/ 4464714 h 4464714"/>
                <a:gd name="connsiteX4" fmla="*/ 0 w 314676"/>
                <a:gd name="connsiteY4" fmla="*/ 3518282 h 4464714"/>
                <a:gd name="connsiteX0" fmla="*/ 0 w 314676"/>
                <a:gd name="connsiteY0" fmla="*/ 3518282 h 4464714"/>
                <a:gd name="connsiteX1" fmla="*/ 119740 w 314676"/>
                <a:gd name="connsiteY1" fmla="*/ 594113 h 4464714"/>
                <a:gd name="connsiteX2" fmla="*/ 314676 w 314676"/>
                <a:gd name="connsiteY2" fmla="*/ 0 h 4464714"/>
                <a:gd name="connsiteX3" fmla="*/ 145524 w 314676"/>
                <a:gd name="connsiteY3" fmla="*/ 4464714 h 4464714"/>
                <a:gd name="connsiteX4" fmla="*/ 0 w 314676"/>
                <a:gd name="connsiteY4" fmla="*/ 3518282 h 4464714"/>
                <a:gd name="connsiteX0" fmla="*/ 0 w 498320"/>
                <a:gd name="connsiteY0" fmla="*/ 2875500 h 4464714"/>
                <a:gd name="connsiteX1" fmla="*/ 303384 w 498320"/>
                <a:gd name="connsiteY1" fmla="*/ 594113 h 4464714"/>
                <a:gd name="connsiteX2" fmla="*/ 498320 w 498320"/>
                <a:gd name="connsiteY2" fmla="*/ 0 h 4464714"/>
                <a:gd name="connsiteX3" fmla="*/ 329168 w 498320"/>
                <a:gd name="connsiteY3" fmla="*/ 4464714 h 4464714"/>
                <a:gd name="connsiteX4" fmla="*/ 0 w 498320"/>
                <a:gd name="connsiteY4" fmla="*/ 2875500 h 4464714"/>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0 w 722684"/>
                <a:gd name="connsiteY0" fmla="*/ 4248948 h 4352551"/>
                <a:gd name="connsiteX1" fmla="*/ 527748 w 722684"/>
                <a:gd name="connsiteY1" fmla="*/ 594113 h 4352551"/>
                <a:gd name="connsiteX2" fmla="*/ 722684 w 722684"/>
                <a:gd name="connsiteY2" fmla="*/ 0 h 4352551"/>
                <a:gd name="connsiteX3" fmla="*/ 145651 w 722684"/>
                <a:gd name="connsiteY3" fmla="*/ 4352551 h 4352551"/>
                <a:gd name="connsiteX4" fmla="*/ 0 w 722684"/>
                <a:gd name="connsiteY4" fmla="*/ 4248948 h 4352551"/>
                <a:gd name="connsiteX0" fmla="*/ 0 w 722684"/>
                <a:gd name="connsiteY0" fmla="*/ 4248948 h 4373267"/>
                <a:gd name="connsiteX1" fmla="*/ 527748 w 722684"/>
                <a:gd name="connsiteY1" fmla="*/ 594113 h 4373267"/>
                <a:gd name="connsiteX2" fmla="*/ 722684 w 722684"/>
                <a:gd name="connsiteY2" fmla="*/ 0 h 4373267"/>
                <a:gd name="connsiteX3" fmla="*/ 296925 w 722684"/>
                <a:gd name="connsiteY3" fmla="*/ 4373268 h 4373267"/>
                <a:gd name="connsiteX4" fmla="*/ 0 w 722684"/>
                <a:gd name="connsiteY4" fmla="*/ 4248948 h 4373267"/>
                <a:gd name="connsiteX0" fmla="*/ 0 w 722684"/>
                <a:gd name="connsiteY0" fmla="*/ 4248948 h 4373268"/>
                <a:gd name="connsiteX1" fmla="*/ 527748 w 722684"/>
                <a:gd name="connsiteY1" fmla="*/ 594114 h 4373268"/>
                <a:gd name="connsiteX2" fmla="*/ 722684 w 722684"/>
                <a:gd name="connsiteY2" fmla="*/ 0 h 4373268"/>
                <a:gd name="connsiteX3" fmla="*/ 296925 w 722684"/>
                <a:gd name="connsiteY3" fmla="*/ 4373268 h 4373268"/>
                <a:gd name="connsiteX4" fmla="*/ 0 w 722684"/>
                <a:gd name="connsiteY4" fmla="*/ 4248948 h 4373268"/>
                <a:gd name="connsiteX0" fmla="*/ 0 w 722684"/>
                <a:gd name="connsiteY0" fmla="*/ 4248948 h 4373268"/>
                <a:gd name="connsiteX1" fmla="*/ 527748 w 722684"/>
                <a:gd name="connsiteY1" fmla="*/ 594114 h 4373268"/>
                <a:gd name="connsiteX2" fmla="*/ 722684 w 722684"/>
                <a:gd name="connsiteY2" fmla="*/ 0 h 4373268"/>
                <a:gd name="connsiteX3" fmla="*/ 296925 w 722684"/>
                <a:gd name="connsiteY3" fmla="*/ 4373268 h 4373268"/>
                <a:gd name="connsiteX4" fmla="*/ 0 w 722684"/>
                <a:gd name="connsiteY4" fmla="*/ 4248948 h 4373268"/>
                <a:gd name="connsiteX0" fmla="*/ 722684 w 840414"/>
                <a:gd name="connsiteY0" fmla="*/ 0 h 4373268"/>
                <a:gd name="connsiteX1" fmla="*/ 296925 w 840414"/>
                <a:gd name="connsiteY1" fmla="*/ 4373268 h 4373268"/>
                <a:gd name="connsiteX2" fmla="*/ 0 w 840414"/>
                <a:gd name="connsiteY2" fmla="*/ 4248948 h 4373268"/>
                <a:gd name="connsiteX3" fmla="*/ 527748 w 840414"/>
                <a:gd name="connsiteY3" fmla="*/ 594114 h 4373268"/>
                <a:gd name="connsiteX4" fmla="*/ 840414 w 840414"/>
                <a:gd name="connsiteY4" fmla="*/ 110514 h 4373268"/>
                <a:gd name="connsiteX0" fmla="*/ 496124 w 840414"/>
                <a:gd name="connsiteY0" fmla="*/ 0 h 4716523"/>
                <a:gd name="connsiteX1" fmla="*/ 296925 w 840414"/>
                <a:gd name="connsiteY1" fmla="*/ 4716523 h 4716523"/>
                <a:gd name="connsiteX2" fmla="*/ 0 w 840414"/>
                <a:gd name="connsiteY2" fmla="*/ 4592203 h 4716523"/>
                <a:gd name="connsiteX3" fmla="*/ 527748 w 840414"/>
                <a:gd name="connsiteY3" fmla="*/ 937369 h 4716523"/>
                <a:gd name="connsiteX4" fmla="*/ 840414 w 840414"/>
                <a:gd name="connsiteY4" fmla="*/ 453769 h 4716523"/>
                <a:gd name="connsiteX0" fmla="*/ 728091 w 840414"/>
                <a:gd name="connsiteY0" fmla="*/ 591461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49898 w 849898"/>
                <a:gd name="connsiteY0" fmla="*/ 1082456 h 4262754"/>
                <a:gd name="connsiteX1" fmla="*/ 296925 w 849898"/>
                <a:gd name="connsiteY1" fmla="*/ 4262754 h 4262754"/>
                <a:gd name="connsiteX2" fmla="*/ 0 w 849898"/>
                <a:gd name="connsiteY2" fmla="*/ 4138434 h 4262754"/>
                <a:gd name="connsiteX3" fmla="*/ 527748 w 849898"/>
                <a:gd name="connsiteY3" fmla="*/ 483600 h 4262754"/>
                <a:gd name="connsiteX4" fmla="*/ 840414 w 849898"/>
                <a:gd name="connsiteY4" fmla="*/ 0 h 4262754"/>
                <a:gd name="connsiteX0" fmla="*/ 601787 w 840414"/>
                <a:gd name="connsiteY0" fmla="*/ 1521085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63927 w 863927"/>
                <a:gd name="connsiteY0" fmla="*/ 1471678 h 4262754"/>
                <a:gd name="connsiteX1" fmla="*/ 296925 w 863927"/>
                <a:gd name="connsiteY1" fmla="*/ 4262754 h 4262754"/>
                <a:gd name="connsiteX2" fmla="*/ 0 w 863927"/>
                <a:gd name="connsiteY2" fmla="*/ 4138434 h 4262754"/>
                <a:gd name="connsiteX3" fmla="*/ 527748 w 863927"/>
                <a:gd name="connsiteY3" fmla="*/ 483600 h 4262754"/>
                <a:gd name="connsiteX4" fmla="*/ 840414 w 863927"/>
                <a:gd name="connsiteY4" fmla="*/ 0 h 4262754"/>
                <a:gd name="connsiteX0" fmla="*/ 778800 w 840414"/>
                <a:gd name="connsiteY0" fmla="*/ 1446370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51701 w 913315"/>
                <a:gd name="connsiteY0" fmla="*/ 1446370 h 4268356"/>
                <a:gd name="connsiteX1" fmla="*/ 369826 w 913315"/>
                <a:gd name="connsiteY1" fmla="*/ 4262754 h 4268356"/>
                <a:gd name="connsiteX2" fmla="*/ 0 w 913315"/>
                <a:gd name="connsiteY2" fmla="*/ 4268356 h 4268356"/>
                <a:gd name="connsiteX3" fmla="*/ 600649 w 913315"/>
                <a:gd name="connsiteY3" fmla="*/ 483600 h 4268356"/>
                <a:gd name="connsiteX4" fmla="*/ 913315 w 913315"/>
                <a:gd name="connsiteY4" fmla="*/ 0 h 4268356"/>
                <a:gd name="connsiteX0" fmla="*/ 851701 w 913315"/>
                <a:gd name="connsiteY0" fmla="*/ 1446370 h 4268356"/>
                <a:gd name="connsiteX1" fmla="*/ 477023 w 913315"/>
                <a:gd name="connsiteY1" fmla="*/ 4146060 h 4268356"/>
                <a:gd name="connsiteX2" fmla="*/ 0 w 913315"/>
                <a:gd name="connsiteY2" fmla="*/ 4268356 h 4268356"/>
                <a:gd name="connsiteX3" fmla="*/ 600649 w 913315"/>
                <a:gd name="connsiteY3" fmla="*/ 483600 h 4268356"/>
                <a:gd name="connsiteX4" fmla="*/ 913315 w 913315"/>
                <a:gd name="connsiteY4" fmla="*/ 0 h 4268356"/>
                <a:gd name="connsiteX0" fmla="*/ 838832 w 900446"/>
                <a:gd name="connsiteY0" fmla="*/ 1446370 h 4220640"/>
                <a:gd name="connsiteX1" fmla="*/ 464154 w 900446"/>
                <a:gd name="connsiteY1" fmla="*/ 4146060 h 4220640"/>
                <a:gd name="connsiteX2" fmla="*/ 0 w 900446"/>
                <a:gd name="connsiteY2" fmla="*/ 4220639 h 4220640"/>
                <a:gd name="connsiteX3" fmla="*/ 587780 w 900446"/>
                <a:gd name="connsiteY3" fmla="*/ 483600 h 4220640"/>
                <a:gd name="connsiteX4" fmla="*/ 900446 w 900446"/>
                <a:gd name="connsiteY4" fmla="*/ 0 h 4220640"/>
                <a:gd name="connsiteX0" fmla="*/ 838832 w 838832"/>
                <a:gd name="connsiteY0" fmla="*/ 1347493 h 4121761"/>
                <a:gd name="connsiteX1" fmla="*/ 464154 w 838832"/>
                <a:gd name="connsiteY1" fmla="*/ 4047183 h 4121761"/>
                <a:gd name="connsiteX2" fmla="*/ 0 w 838832"/>
                <a:gd name="connsiteY2" fmla="*/ 4121762 h 4121761"/>
                <a:gd name="connsiteX3" fmla="*/ 587780 w 838832"/>
                <a:gd name="connsiteY3" fmla="*/ 384723 h 4121761"/>
                <a:gd name="connsiteX4" fmla="*/ 825100 w 838832"/>
                <a:gd name="connsiteY4" fmla="*/ 0 h 4121761"/>
                <a:gd name="connsiteX0" fmla="*/ 838832 w 838832"/>
                <a:gd name="connsiteY0" fmla="*/ 1169854 h 3944123"/>
                <a:gd name="connsiteX1" fmla="*/ 464154 w 838832"/>
                <a:gd name="connsiteY1" fmla="*/ 3869544 h 3944123"/>
                <a:gd name="connsiteX2" fmla="*/ 0 w 838832"/>
                <a:gd name="connsiteY2" fmla="*/ 3944123 h 3944123"/>
                <a:gd name="connsiteX3" fmla="*/ 587780 w 838832"/>
                <a:gd name="connsiteY3" fmla="*/ 207084 h 3944123"/>
                <a:gd name="connsiteX4" fmla="*/ 739329 w 838832"/>
                <a:gd name="connsiteY4" fmla="*/ 0 h 3944123"/>
                <a:gd name="connsiteX0" fmla="*/ 838832 w 838832"/>
                <a:gd name="connsiteY0" fmla="*/ 1249765 h 4024034"/>
                <a:gd name="connsiteX1" fmla="*/ 464154 w 838832"/>
                <a:gd name="connsiteY1" fmla="*/ 3949455 h 4024034"/>
                <a:gd name="connsiteX2" fmla="*/ 0 w 838832"/>
                <a:gd name="connsiteY2" fmla="*/ 4024034 h 4024034"/>
                <a:gd name="connsiteX3" fmla="*/ 587780 w 838832"/>
                <a:gd name="connsiteY3" fmla="*/ 286995 h 4024034"/>
                <a:gd name="connsiteX4" fmla="*/ 766287 w 838832"/>
                <a:gd name="connsiteY4" fmla="*/ 0 h 4024034"/>
                <a:gd name="connsiteX0" fmla="*/ 878661 w 878661"/>
                <a:gd name="connsiteY0" fmla="*/ 1122139 h 4024034"/>
                <a:gd name="connsiteX1" fmla="*/ 464154 w 878661"/>
                <a:gd name="connsiteY1" fmla="*/ 3949455 h 4024034"/>
                <a:gd name="connsiteX2" fmla="*/ 0 w 878661"/>
                <a:gd name="connsiteY2" fmla="*/ 4024034 h 4024034"/>
                <a:gd name="connsiteX3" fmla="*/ 587780 w 878661"/>
                <a:gd name="connsiteY3" fmla="*/ 286995 h 4024034"/>
                <a:gd name="connsiteX4" fmla="*/ 766287 w 878661"/>
                <a:gd name="connsiteY4" fmla="*/ 0 h 4024034"/>
                <a:gd name="connsiteX0" fmla="*/ 882328 w 882328"/>
                <a:gd name="connsiteY0" fmla="*/ 1122139 h 3977462"/>
                <a:gd name="connsiteX1" fmla="*/ 467821 w 882328"/>
                <a:gd name="connsiteY1" fmla="*/ 3949455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3977462"/>
                <a:gd name="connsiteX1" fmla="*/ 467821 w 882328"/>
                <a:gd name="connsiteY1" fmla="*/ 3949455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4226573"/>
                <a:gd name="connsiteX1" fmla="*/ 522900 w 882328"/>
                <a:gd name="connsiteY1" fmla="*/ 4226573 h 4226573"/>
                <a:gd name="connsiteX2" fmla="*/ 0 w 882328"/>
                <a:gd name="connsiteY2" fmla="*/ 3977462 h 4226573"/>
                <a:gd name="connsiteX3" fmla="*/ 591447 w 882328"/>
                <a:gd name="connsiteY3" fmla="*/ 286995 h 4226573"/>
                <a:gd name="connsiteX4" fmla="*/ 769954 w 882328"/>
                <a:gd name="connsiteY4" fmla="*/ 0 h 4226573"/>
                <a:gd name="connsiteX0" fmla="*/ 882328 w 882328"/>
                <a:gd name="connsiteY0" fmla="*/ 1122139 h 3977462"/>
                <a:gd name="connsiteX1" fmla="*/ 517429 w 882328"/>
                <a:gd name="connsiteY1" fmla="*/ 3946012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3977462"/>
                <a:gd name="connsiteX1" fmla="*/ 517429 w 882328"/>
                <a:gd name="connsiteY1" fmla="*/ 3946012 h 3977462"/>
                <a:gd name="connsiteX2" fmla="*/ 0 w 882328"/>
                <a:gd name="connsiteY2" fmla="*/ 3977462 h 3977462"/>
                <a:gd name="connsiteX3" fmla="*/ 596338 w 882328"/>
                <a:gd name="connsiteY3" fmla="*/ 349088 h 3977462"/>
                <a:gd name="connsiteX4" fmla="*/ 769954 w 882328"/>
                <a:gd name="connsiteY4" fmla="*/ 0 h 3977462"/>
                <a:gd name="connsiteX0" fmla="*/ 882328 w 882328"/>
                <a:gd name="connsiteY0" fmla="*/ 1464792 h 4320115"/>
                <a:gd name="connsiteX1" fmla="*/ 517429 w 882328"/>
                <a:gd name="connsiteY1" fmla="*/ 4288665 h 4320115"/>
                <a:gd name="connsiteX2" fmla="*/ 0 w 882328"/>
                <a:gd name="connsiteY2" fmla="*/ 4320115 h 4320115"/>
                <a:gd name="connsiteX3" fmla="*/ 596338 w 882328"/>
                <a:gd name="connsiteY3" fmla="*/ 691741 h 4320115"/>
                <a:gd name="connsiteX4" fmla="*/ 759594 w 882328"/>
                <a:gd name="connsiteY4" fmla="*/ 0 h 4320115"/>
                <a:gd name="connsiteX0" fmla="*/ 882328 w 882328"/>
                <a:gd name="connsiteY0" fmla="*/ 1464792 h 4320115"/>
                <a:gd name="connsiteX1" fmla="*/ 517429 w 882328"/>
                <a:gd name="connsiteY1" fmla="*/ 4288665 h 4320115"/>
                <a:gd name="connsiteX2" fmla="*/ 0 w 882328"/>
                <a:gd name="connsiteY2" fmla="*/ 4320115 h 4320115"/>
                <a:gd name="connsiteX3" fmla="*/ 630635 w 882328"/>
                <a:gd name="connsiteY3" fmla="*/ 704966 h 4320115"/>
                <a:gd name="connsiteX4" fmla="*/ 759594 w 882328"/>
                <a:gd name="connsiteY4" fmla="*/ 0 h 4320115"/>
                <a:gd name="connsiteX0" fmla="*/ 882328 w 882328"/>
                <a:gd name="connsiteY0" fmla="*/ 1464792 h 4320115"/>
                <a:gd name="connsiteX1" fmla="*/ 517429 w 882328"/>
                <a:gd name="connsiteY1" fmla="*/ 4288665 h 4320115"/>
                <a:gd name="connsiteX2" fmla="*/ 0 w 882328"/>
                <a:gd name="connsiteY2" fmla="*/ 4320115 h 4320115"/>
                <a:gd name="connsiteX3" fmla="*/ 581025 w 882328"/>
                <a:gd name="connsiteY3" fmla="*/ 708408 h 4320115"/>
                <a:gd name="connsiteX4" fmla="*/ 759594 w 882328"/>
                <a:gd name="connsiteY4" fmla="*/ 0 h 4320115"/>
                <a:gd name="connsiteX0" fmla="*/ 795977 w 795977"/>
                <a:gd name="connsiteY0" fmla="*/ 1464792 h 4360946"/>
                <a:gd name="connsiteX1" fmla="*/ 431078 w 795977"/>
                <a:gd name="connsiteY1" fmla="*/ 4288665 h 4360946"/>
                <a:gd name="connsiteX2" fmla="*/ 0 w 795977"/>
                <a:gd name="connsiteY2" fmla="*/ 4360946 h 4360946"/>
                <a:gd name="connsiteX3" fmla="*/ 494674 w 795977"/>
                <a:gd name="connsiteY3" fmla="*/ 708408 h 4360946"/>
                <a:gd name="connsiteX4" fmla="*/ 673243 w 795977"/>
                <a:gd name="connsiteY4" fmla="*/ 0 h 4360946"/>
                <a:gd name="connsiteX0" fmla="*/ 795977 w 795977"/>
                <a:gd name="connsiteY0" fmla="*/ 1464792 h 4360946"/>
                <a:gd name="connsiteX1" fmla="*/ 431078 w 795977"/>
                <a:gd name="connsiteY1" fmla="*/ 4288664 h 4360946"/>
                <a:gd name="connsiteX2" fmla="*/ 0 w 795977"/>
                <a:gd name="connsiteY2" fmla="*/ 4360946 h 4360946"/>
                <a:gd name="connsiteX3" fmla="*/ 494674 w 795977"/>
                <a:gd name="connsiteY3" fmla="*/ 708408 h 4360946"/>
                <a:gd name="connsiteX4" fmla="*/ 673243 w 795977"/>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494674 w 784331"/>
                <a:gd name="connsiteY3" fmla="*/ 7084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03876 w 784331"/>
                <a:gd name="connsiteY3" fmla="*/ 614122 h 4360946"/>
                <a:gd name="connsiteX4" fmla="*/ 673243 w 784331"/>
                <a:gd name="connsiteY4" fmla="*/ 0 h 4360946"/>
                <a:gd name="connsiteX0" fmla="*/ 752481 w 752481"/>
                <a:gd name="connsiteY0" fmla="*/ 1528032 h 4343128"/>
                <a:gd name="connsiteX1" fmla="*/ 399228 w 752481"/>
                <a:gd name="connsiteY1" fmla="*/ 4288664 h 4343128"/>
                <a:gd name="connsiteX2" fmla="*/ 0 w 752481"/>
                <a:gd name="connsiteY2" fmla="*/ 4343128 h 4343128"/>
                <a:gd name="connsiteX3" fmla="*/ 472026 w 752481"/>
                <a:gd name="connsiteY3" fmla="*/ 614122 h 4343128"/>
                <a:gd name="connsiteX4" fmla="*/ 641393 w 752481"/>
                <a:gd name="connsiteY4" fmla="*/ 0 h 4343128"/>
                <a:gd name="connsiteX0" fmla="*/ 587115 w 587115"/>
                <a:gd name="connsiteY0" fmla="*/ 1528032 h 4331651"/>
                <a:gd name="connsiteX1" fmla="*/ 233862 w 587115"/>
                <a:gd name="connsiteY1" fmla="*/ 4288664 h 4331651"/>
                <a:gd name="connsiteX2" fmla="*/ 0 w 587115"/>
                <a:gd name="connsiteY2" fmla="*/ 4331651 h 4331651"/>
                <a:gd name="connsiteX3" fmla="*/ 306660 w 587115"/>
                <a:gd name="connsiteY3" fmla="*/ 614122 h 4331651"/>
                <a:gd name="connsiteX4" fmla="*/ 476027 w 587115"/>
                <a:gd name="connsiteY4" fmla="*/ 0 h 4331651"/>
                <a:gd name="connsiteX0" fmla="*/ 587115 w 587115"/>
                <a:gd name="connsiteY0" fmla="*/ 1528032 h 4331651"/>
                <a:gd name="connsiteX1" fmla="*/ 233862 w 587115"/>
                <a:gd name="connsiteY1" fmla="*/ 4288664 h 4331651"/>
                <a:gd name="connsiteX2" fmla="*/ 0 w 587115"/>
                <a:gd name="connsiteY2" fmla="*/ 4331651 h 4331651"/>
                <a:gd name="connsiteX3" fmla="*/ 306660 w 587115"/>
                <a:gd name="connsiteY3" fmla="*/ 614122 h 4331651"/>
                <a:gd name="connsiteX4" fmla="*/ 476027 w 587115"/>
                <a:gd name="connsiteY4" fmla="*/ 0 h 4331651"/>
                <a:gd name="connsiteX0" fmla="*/ 754927 w 754927"/>
                <a:gd name="connsiteY0" fmla="*/ 1528032 h 4312081"/>
                <a:gd name="connsiteX1" fmla="*/ 401674 w 754927"/>
                <a:gd name="connsiteY1" fmla="*/ 4288664 h 4312081"/>
                <a:gd name="connsiteX2" fmla="*/ 1 w 754927"/>
                <a:gd name="connsiteY2" fmla="*/ 4312082 h 4312081"/>
                <a:gd name="connsiteX3" fmla="*/ 474472 w 754927"/>
                <a:gd name="connsiteY3" fmla="*/ 614122 h 4312081"/>
                <a:gd name="connsiteX4" fmla="*/ 643839 w 754927"/>
                <a:gd name="connsiteY4" fmla="*/ 0 h 4312081"/>
                <a:gd name="connsiteX0" fmla="*/ 754926 w 754926"/>
                <a:gd name="connsiteY0" fmla="*/ 1528032 h 4312082"/>
                <a:gd name="connsiteX1" fmla="*/ 401673 w 754926"/>
                <a:gd name="connsiteY1" fmla="*/ 4288664 h 4312082"/>
                <a:gd name="connsiteX2" fmla="*/ 0 w 754926"/>
                <a:gd name="connsiteY2" fmla="*/ 4312082 h 4312082"/>
                <a:gd name="connsiteX3" fmla="*/ 474471 w 754926"/>
                <a:gd name="connsiteY3" fmla="*/ 614122 h 4312082"/>
                <a:gd name="connsiteX4" fmla="*/ 643838 w 754926"/>
                <a:gd name="connsiteY4" fmla="*/ 0 h 4312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926" h="4312082">
                  <a:moveTo>
                    <a:pt x="754926" y="1528032"/>
                  </a:moveTo>
                  <a:lnTo>
                    <a:pt x="401673" y="4288664"/>
                  </a:lnTo>
                  <a:lnTo>
                    <a:pt x="0" y="4312082"/>
                  </a:lnTo>
                  <a:cubicBezTo>
                    <a:pt x="147327" y="3153017"/>
                    <a:pt x="320389" y="1898518"/>
                    <a:pt x="474471" y="614122"/>
                  </a:cubicBezTo>
                  <a:cubicBezTo>
                    <a:pt x="539450" y="416084"/>
                    <a:pt x="643838" y="0"/>
                    <a:pt x="643838" y="0"/>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Diagonal Stripe 6"/>
            <p:cNvSpPr/>
            <p:nvPr userDrawn="1"/>
          </p:nvSpPr>
          <p:spPr>
            <a:xfrm rot="5653705">
              <a:off x="1034148" y="5421706"/>
              <a:ext cx="429241" cy="2573778"/>
            </a:xfrm>
            <a:custGeom>
              <a:avLst/>
              <a:gdLst>
                <a:gd name="connsiteX0" fmla="*/ 0 w 1237663"/>
                <a:gd name="connsiteY0" fmla="*/ 530279 h 1060558"/>
                <a:gd name="connsiteX1" fmla="*/ 618832 w 1237663"/>
                <a:gd name="connsiteY1" fmla="*/ 0 h 1060558"/>
                <a:gd name="connsiteX2" fmla="*/ 1237663 w 1237663"/>
                <a:gd name="connsiteY2" fmla="*/ 0 h 1060558"/>
                <a:gd name="connsiteX3" fmla="*/ 0 w 1237663"/>
                <a:gd name="connsiteY3" fmla="*/ 1060558 h 1060558"/>
                <a:gd name="connsiteX4" fmla="*/ 0 w 1237663"/>
                <a:gd name="connsiteY4" fmla="*/ 530279 h 1060558"/>
                <a:gd name="connsiteX0" fmla="*/ 0 w 1457290"/>
                <a:gd name="connsiteY0" fmla="*/ 399454 h 1060558"/>
                <a:gd name="connsiteX1" fmla="*/ 838459 w 1457290"/>
                <a:gd name="connsiteY1" fmla="*/ 0 h 1060558"/>
                <a:gd name="connsiteX2" fmla="*/ 1457290 w 1457290"/>
                <a:gd name="connsiteY2" fmla="*/ 0 h 1060558"/>
                <a:gd name="connsiteX3" fmla="*/ 219627 w 1457290"/>
                <a:gd name="connsiteY3" fmla="*/ 1060558 h 1060558"/>
                <a:gd name="connsiteX4" fmla="*/ 0 w 1457290"/>
                <a:gd name="connsiteY4" fmla="*/ 399454 h 1060558"/>
                <a:gd name="connsiteX0" fmla="*/ 0 w 1457290"/>
                <a:gd name="connsiteY0" fmla="*/ 2824394 h 3485498"/>
                <a:gd name="connsiteX1" fmla="*/ 90537 w 1457290"/>
                <a:gd name="connsiteY1" fmla="*/ 0 h 3485498"/>
                <a:gd name="connsiteX2" fmla="*/ 1457290 w 1457290"/>
                <a:gd name="connsiteY2" fmla="*/ 2424940 h 3485498"/>
                <a:gd name="connsiteX3" fmla="*/ 219627 w 1457290"/>
                <a:gd name="connsiteY3" fmla="*/ 3485498 h 3485498"/>
                <a:gd name="connsiteX4" fmla="*/ 0 w 1457290"/>
                <a:gd name="connsiteY4" fmla="*/ 2824394 h 3485498"/>
                <a:gd name="connsiteX0" fmla="*/ 0 w 999239"/>
                <a:gd name="connsiteY0" fmla="*/ 3137330 h 3798434"/>
                <a:gd name="connsiteX1" fmla="*/ 90537 w 999239"/>
                <a:gd name="connsiteY1" fmla="*/ 312936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184031 w 999239"/>
                <a:gd name="connsiteY1" fmla="*/ 390529 h 3798434"/>
                <a:gd name="connsiteX2" fmla="*/ 999239 w 999239"/>
                <a:gd name="connsiteY2" fmla="*/ 0 h 3798434"/>
                <a:gd name="connsiteX3" fmla="*/ 219627 w 999239"/>
                <a:gd name="connsiteY3" fmla="*/ 3798434 h 3798434"/>
                <a:gd name="connsiteX4" fmla="*/ 0 w 999239"/>
                <a:gd name="connsiteY4" fmla="*/ 3137330 h 3798434"/>
                <a:gd name="connsiteX0" fmla="*/ 0 w 999239"/>
                <a:gd name="connsiteY0" fmla="*/ 3137330 h 3798434"/>
                <a:gd name="connsiteX1" fmla="*/ 387571 w 999239"/>
                <a:gd name="connsiteY1" fmla="*/ 431719 h 3798434"/>
                <a:gd name="connsiteX2" fmla="*/ 999239 w 999239"/>
                <a:gd name="connsiteY2" fmla="*/ 0 h 3798434"/>
                <a:gd name="connsiteX3" fmla="*/ 219627 w 999239"/>
                <a:gd name="connsiteY3" fmla="*/ 3798434 h 3798434"/>
                <a:gd name="connsiteX4" fmla="*/ 0 w 999239"/>
                <a:gd name="connsiteY4" fmla="*/ 3137330 h 3798434"/>
                <a:gd name="connsiteX0" fmla="*/ 0 w 1023601"/>
                <a:gd name="connsiteY0" fmla="*/ 3104693 h 3765797"/>
                <a:gd name="connsiteX1" fmla="*/ 387571 w 1023601"/>
                <a:gd name="connsiteY1" fmla="*/ 399082 h 3765797"/>
                <a:gd name="connsiteX2" fmla="*/ 1023601 w 1023601"/>
                <a:gd name="connsiteY2" fmla="*/ 0 h 3765797"/>
                <a:gd name="connsiteX3" fmla="*/ 219627 w 1023601"/>
                <a:gd name="connsiteY3" fmla="*/ 3765797 h 3765797"/>
                <a:gd name="connsiteX4" fmla="*/ 0 w 1023601"/>
                <a:gd name="connsiteY4" fmla="*/ 3104693 h 3765797"/>
                <a:gd name="connsiteX0" fmla="*/ 329327 w 1352928"/>
                <a:gd name="connsiteY0" fmla="*/ 3104693 h 3765797"/>
                <a:gd name="connsiteX1" fmla="*/ 0 w 1352928"/>
                <a:gd name="connsiteY1" fmla="*/ 446322 h 3765797"/>
                <a:gd name="connsiteX2" fmla="*/ 1352928 w 1352928"/>
                <a:gd name="connsiteY2" fmla="*/ 0 h 3765797"/>
                <a:gd name="connsiteX3" fmla="*/ 548954 w 1352928"/>
                <a:gd name="connsiteY3" fmla="*/ 3765797 h 3765797"/>
                <a:gd name="connsiteX4" fmla="*/ 329327 w 1352928"/>
                <a:gd name="connsiteY4" fmla="*/ 3104693 h 3765797"/>
                <a:gd name="connsiteX0" fmla="*/ 329327 w 548954"/>
                <a:gd name="connsiteY0" fmla="*/ 2870742 h 3531846"/>
                <a:gd name="connsiteX1" fmla="*/ 0 w 548954"/>
                <a:gd name="connsiteY1" fmla="*/ 212371 h 3531846"/>
                <a:gd name="connsiteX2" fmla="*/ 358664 w 548954"/>
                <a:gd name="connsiteY2" fmla="*/ 0 h 3531846"/>
                <a:gd name="connsiteX3" fmla="*/ 548954 w 548954"/>
                <a:gd name="connsiteY3" fmla="*/ 3531846 h 3531846"/>
                <a:gd name="connsiteX4" fmla="*/ 329327 w 548954"/>
                <a:gd name="connsiteY4" fmla="*/ 2870742 h 3531846"/>
                <a:gd name="connsiteX0" fmla="*/ 329327 w 548954"/>
                <a:gd name="connsiteY0" fmla="*/ 2817696 h 3478800"/>
                <a:gd name="connsiteX1" fmla="*/ 0 w 548954"/>
                <a:gd name="connsiteY1" fmla="*/ 159325 h 3478800"/>
                <a:gd name="connsiteX2" fmla="*/ 403342 w 548954"/>
                <a:gd name="connsiteY2" fmla="*/ 0 h 3478800"/>
                <a:gd name="connsiteX3" fmla="*/ 548954 w 548954"/>
                <a:gd name="connsiteY3" fmla="*/ 3478800 h 3478800"/>
                <a:gd name="connsiteX4" fmla="*/ 329327 w 548954"/>
                <a:gd name="connsiteY4" fmla="*/ 2817696 h 3478800"/>
                <a:gd name="connsiteX0" fmla="*/ 329327 w 548954"/>
                <a:gd name="connsiteY0" fmla="*/ 2785043 h 3446147"/>
                <a:gd name="connsiteX1" fmla="*/ 0 w 548954"/>
                <a:gd name="connsiteY1" fmla="*/ 126672 h 3446147"/>
                <a:gd name="connsiteX2" fmla="*/ 431276 w 548954"/>
                <a:gd name="connsiteY2" fmla="*/ 0 h 3446147"/>
                <a:gd name="connsiteX3" fmla="*/ 548954 w 548954"/>
                <a:gd name="connsiteY3" fmla="*/ 3446147 h 3446147"/>
                <a:gd name="connsiteX4" fmla="*/ 329327 w 548954"/>
                <a:gd name="connsiteY4" fmla="*/ 2785043 h 3446147"/>
                <a:gd name="connsiteX0" fmla="*/ 140415 w 548954"/>
                <a:gd name="connsiteY0" fmla="*/ 2843707 h 3446147"/>
                <a:gd name="connsiteX1" fmla="*/ 0 w 548954"/>
                <a:gd name="connsiteY1" fmla="*/ 126672 h 3446147"/>
                <a:gd name="connsiteX2" fmla="*/ 431276 w 548954"/>
                <a:gd name="connsiteY2" fmla="*/ 0 h 3446147"/>
                <a:gd name="connsiteX3" fmla="*/ 548954 w 548954"/>
                <a:gd name="connsiteY3" fmla="*/ 3446147 h 3446147"/>
                <a:gd name="connsiteX4" fmla="*/ 140415 w 548954"/>
                <a:gd name="connsiteY4" fmla="*/ 2843707 h 3446147"/>
                <a:gd name="connsiteX0" fmla="*/ 140415 w 495563"/>
                <a:gd name="connsiteY0" fmla="*/ 2843707 h 3839808"/>
                <a:gd name="connsiteX1" fmla="*/ 0 w 495563"/>
                <a:gd name="connsiteY1" fmla="*/ 126672 h 3839808"/>
                <a:gd name="connsiteX2" fmla="*/ 431276 w 495563"/>
                <a:gd name="connsiteY2" fmla="*/ 0 h 3839808"/>
                <a:gd name="connsiteX3" fmla="*/ 495563 w 495563"/>
                <a:gd name="connsiteY3" fmla="*/ 3839808 h 3839808"/>
                <a:gd name="connsiteX4" fmla="*/ 140415 w 495563"/>
                <a:gd name="connsiteY4" fmla="*/ 2843707 h 3839808"/>
                <a:gd name="connsiteX0" fmla="*/ 297723 w 495563"/>
                <a:gd name="connsiteY0" fmla="*/ 2844043 h 3839808"/>
                <a:gd name="connsiteX1" fmla="*/ 0 w 495563"/>
                <a:gd name="connsiteY1" fmla="*/ 126672 h 3839808"/>
                <a:gd name="connsiteX2" fmla="*/ 431276 w 495563"/>
                <a:gd name="connsiteY2" fmla="*/ 0 h 3839808"/>
                <a:gd name="connsiteX3" fmla="*/ 495563 w 495563"/>
                <a:gd name="connsiteY3" fmla="*/ 3839808 h 3839808"/>
                <a:gd name="connsiteX4" fmla="*/ 297723 w 495563"/>
                <a:gd name="connsiteY4" fmla="*/ 2844043 h 3839808"/>
                <a:gd name="connsiteX0" fmla="*/ 350039 w 495563"/>
                <a:gd name="connsiteY0" fmla="*/ 2893376 h 3839808"/>
                <a:gd name="connsiteX1" fmla="*/ 0 w 495563"/>
                <a:gd name="connsiteY1" fmla="*/ 126672 h 3839808"/>
                <a:gd name="connsiteX2" fmla="*/ 431276 w 495563"/>
                <a:gd name="connsiteY2" fmla="*/ 0 h 3839808"/>
                <a:gd name="connsiteX3" fmla="*/ 495563 w 495563"/>
                <a:gd name="connsiteY3" fmla="*/ 3839808 h 3839808"/>
                <a:gd name="connsiteX4" fmla="*/ 350039 w 495563"/>
                <a:gd name="connsiteY4" fmla="*/ 2893376 h 3839808"/>
                <a:gd name="connsiteX0" fmla="*/ 350039 w 717994"/>
                <a:gd name="connsiteY0" fmla="*/ 3475156 h 4421588"/>
                <a:gd name="connsiteX1" fmla="*/ 0 w 717994"/>
                <a:gd name="connsiteY1" fmla="*/ 708452 h 4421588"/>
                <a:gd name="connsiteX2" fmla="*/ 717994 w 717994"/>
                <a:gd name="connsiteY2" fmla="*/ 0 h 4421588"/>
                <a:gd name="connsiteX3" fmla="*/ 495563 w 717994"/>
                <a:gd name="connsiteY3" fmla="*/ 4421588 h 4421588"/>
                <a:gd name="connsiteX4" fmla="*/ 350039 w 717994"/>
                <a:gd name="connsiteY4" fmla="*/ 3475156 h 4421588"/>
                <a:gd name="connsiteX0" fmla="*/ 0 w 367955"/>
                <a:gd name="connsiteY0" fmla="*/ 3475156 h 4421588"/>
                <a:gd name="connsiteX1" fmla="*/ 11901 w 367955"/>
                <a:gd name="connsiteY1" fmla="*/ 870626 h 4421588"/>
                <a:gd name="connsiteX2" fmla="*/ 367955 w 367955"/>
                <a:gd name="connsiteY2" fmla="*/ 0 h 4421588"/>
                <a:gd name="connsiteX3" fmla="*/ 145524 w 367955"/>
                <a:gd name="connsiteY3" fmla="*/ 4421588 h 4421588"/>
                <a:gd name="connsiteX4" fmla="*/ 0 w 367955"/>
                <a:gd name="connsiteY4" fmla="*/ 3475156 h 4421588"/>
                <a:gd name="connsiteX0" fmla="*/ 0 w 367955"/>
                <a:gd name="connsiteY0" fmla="*/ 3475156 h 4421588"/>
                <a:gd name="connsiteX1" fmla="*/ 131324 w 367955"/>
                <a:gd name="connsiteY1" fmla="*/ 909162 h 4421588"/>
                <a:gd name="connsiteX2" fmla="*/ 367955 w 367955"/>
                <a:gd name="connsiteY2" fmla="*/ 0 h 4421588"/>
                <a:gd name="connsiteX3" fmla="*/ 145524 w 367955"/>
                <a:gd name="connsiteY3" fmla="*/ 4421588 h 4421588"/>
                <a:gd name="connsiteX4" fmla="*/ 0 w 367955"/>
                <a:gd name="connsiteY4" fmla="*/ 3475156 h 4421588"/>
                <a:gd name="connsiteX0" fmla="*/ 0 w 314676"/>
                <a:gd name="connsiteY0" fmla="*/ 3518282 h 4464714"/>
                <a:gd name="connsiteX1" fmla="*/ 131324 w 314676"/>
                <a:gd name="connsiteY1" fmla="*/ 952288 h 4464714"/>
                <a:gd name="connsiteX2" fmla="*/ 314676 w 314676"/>
                <a:gd name="connsiteY2" fmla="*/ 0 h 4464714"/>
                <a:gd name="connsiteX3" fmla="*/ 145524 w 314676"/>
                <a:gd name="connsiteY3" fmla="*/ 4464714 h 4464714"/>
                <a:gd name="connsiteX4" fmla="*/ 0 w 314676"/>
                <a:gd name="connsiteY4" fmla="*/ 3518282 h 4464714"/>
                <a:gd name="connsiteX0" fmla="*/ 0 w 314676"/>
                <a:gd name="connsiteY0" fmla="*/ 3518282 h 4464714"/>
                <a:gd name="connsiteX1" fmla="*/ 119740 w 314676"/>
                <a:gd name="connsiteY1" fmla="*/ 594113 h 4464714"/>
                <a:gd name="connsiteX2" fmla="*/ 314676 w 314676"/>
                <a:gd name="connsiteY2" fmla="*/ 0 h 4464714"/>
                <a:gd name="connsiteX3" fmla="*/ 145524 w 314676"/>
                <a:gd name="connsiteY3" fmla="*/ 4464714 h 4464714"/>
                <a:gd name="connsiteX4" fmla="*/ 0 w 314676"/>
                <a:gd name="connsiteY4" fmla="*/ 3518282 h 4464714"/>
                <a:gd name="connsiteX0" fmla="*/ 0 w 498320"/>
                <a:gd name="connsiteY0" fmla="*/ 2875500 h 4464714"/>
                <a:gd name="connsiteX1" fmla="*/ 303384 w 498320"/>
                <a:gd name="connsiteY1" fmla="*/ 594113 h 4464714"/>
                <a:gd name="connsiteX2" fmla="*/ 498320 w 498320"/>
                <a:gd name="connsiteY2" fmla="*/ 0 h 4464714"/>
                <a:gd name="connsiteX3" fmla="*/ 329168 w 498320"/>
                <a:gd name="connsiteY3" fmla="*/ 4464714 h 4464714"/>
                <a:gd name="connsiteX4" fmla="*/ 0 w 498320"/>
                <a:gd name="connsiteY4" fmla="*/ 2875500 h 4464714"/>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78713 w 577033"/>
                <a:gd name="connsiteY0" fmla="*/ 2875500 h 4352551"/>
                <a:gd name="connsiteX1" fmla="*/ 382097 w 577033"/>
                <a:gd name="connsiteY1" fmla="*/ 594113 h 4352551"/>
                <a:gd name="connsiteX2" fmla="*/ 577033 w 577033"/>
                <a:gd name="connsiteY2" fmla="*/ 0 h 4352551"/>
                <a:gd name="connsiteX3" fmla="*/ 0 w 577033"/>
                <a:gd name="connsiteY3" fmla="*/ 4352551 h 4352551"/>
                <a:gd name="connsiteX4" fmla="*/ 78713 w 577033"/>
                <a:gd name="connsiteY4" fmla="*/ 2875500 h 4352551"/>
                <a:gd name="connsiteX0" fmla="*/ 0 w 722684"/>
                <a:gd name="connsiteY0" fmla="*/ 4248948 h 4352551"/>
                <a:gd name="connsiteX1" fmla="*/ 527748 w 722684"/>
                <a:gd name="connsiteY1" fmla="*/ 594113 h 4352551"/>
                <a:gd name="connsiteX2" fmla="*/ 722684 w 722684"/>
                <a:gd name="connsiteY2" fmla="*/ 0 h 4352551"/>
                <a:gd name="connsiteX3" fmla="*/ 145651 w 722684"/>
                <a:gd name="connsiteY3" fmla="*/ 4352551 h 4352551"/>
                <a:gd name="connsiteX4" fmla="*/ 0 w 722684"/>
                <a:gd name="connsiteY4" fmla="*/ 4248948 h 4352551"/>
                <a:gd name="connsiteX0" fmla="*/ 0 w 722684"/>
                <a:gd name="connsiteY0" fmla="*/ 4248948 h 4373267"/>
                <a:gd name="connsiteX1" fmla="*/ 527748 w 722684"/>
                <a:gd name="connsiteY1" fmla="*/ 594113 h 4373267"/>
                <a:gd name="connsiteX2" fmla="*/ 722684 w 722684"/>
                <a:gd name="connsiteY2" fmla="*/ 0 h 4373267"/>
                <a:gd name="connsiteX3" fmla="*/ 296925 w 722684"/>
                <a:gd name="connsiteY3" fmla="*/ 4373268 h 4373267"/>
                <a:gd name="connsiteX4" fmla="*/ 0 w 722684"/>
                <a:gd name="connsiteY4" fmla="*/ 4248948 h 4373267"/>
                <a:gd name="connsiteX0" fmla="*/ 0 w 722684"/>
                <a:gd name="connsiteY0" fmla="*/ 4248948 h 4373268"/>
                <a:gd name="connsiteX1" fmla="*/ 527748 w 722684"/>
                <a:gd name="connsiteY1" fmla="*/ 594114 h 4373268"/>
                <a:gd name="connsiteX2" fmla="*/ 722684 w 722684"/>
                <a:gd name="connsiteY2" fmla="*/ 0 h 4373268"/>
                <a:gd name="connsiteX3" fmla="*/ 296925 w 722684"/>
                <a:gd name="connsiteY3" fmla="*/ 4373268 h 4373268"/>
                <a:gd name="connsiteX4" fmla="*/ 0 w 722684"/>
                <a:gd name="connsiteY4" fmla="*/ 4248948 h 4373268"/>
                <a:gd name="connsiteX0" fmla="*/ 0 w 722684"/>
                <a:gd name="connsiteY0" fmla="*/ 4248948 h 4373268"/>
                <a:gd name="connsiteX1" fmla="*/ 527748 w 722684"/>
                <a:gd name="connsiteY1" fmla="*/ 594114 h 4373268"/>
                <a:gd name="connsiteX2" fmla="*/ 722684 w 722684"/>
                <a:gd name="connsiteY2" fmla="*/ 0 h 4373268"/>
                <a:gd name="connsiteX3" fmla="*/ 296925 w 722684"/>
                <a:gd name="connsiteY3" fmla="*/ 4373268 h 4373268"/>
                <a:gd name="connsiteX4" fmla="*/ 0 w 722684"/>
                <a:gd name="connsiteY4" fmla="*/ 4248948 h 4373268"/>
                <a:gd name="connsiteX0" fmla="*/ 722684 w 840414"/>
                <a:gd name="connsiteY0" fmla="*/ 0 h 4373268"/>
                <a:gd name="connsiteX1" fmla="*/ 296925 w 840414"/>
                <a:gd name="connsiteY1" fmla="*/ 4373268 h 4373268"/>
                <a:gd name="connsiteX2" fmla="*/ 0 w 840414"/>
                <a:gd name="connsiteY2" fmla="*/ 4248948 h 4373268"/>
                <a:gd name="connsiteX3" fmla="*/ 527748 w 840414"/>
                <a:gd name="connsiteY3" fmla="*/ 594114 h 4373268"/>
                <a:gd name="connsiteX4" fmla="*/ 840414 w 840414"/>
                <a:gd name="connsiteY4" fmla="*/ 110514 h 4373268"/>
                <a:gd name="connsiteX0" fmla="*/ 496124 w 840414"/>
                <a:gd name="connsiteY0" fmla="*/ 0 h 4716523"/>
                <a:gd name="connsiteX1" fmla="*/ 296925 w 840414"/>
                <a:gd name="connsiteY1" fmla="*/ 4716523 h 4716523"/>
                <a:gd name="connsiteX2" fmla="*/ 0 w 840414"/>
                <a:gd name="connsiteY2" fmla="*/ 4592203 h 4716523"/>
                <a:gd name="connsiteX3" fmla="*/ 527748 w 840414"/>
                <a:gd name="connsiteY3" fmla="*/ 937369 h 4716523"/>
                <a:gd name="connsiteX4" fmla="*/ 840414 w 840414"/>
                <a:gd name="connsiteY4" fmla="*/ 453769 h 4716523"/>
                <a:gd name="connsiteX0" fmla="*/ 728091 w 840414"/>
                <a:gd name="connsiteY0" fmla="*/ 591461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49898 w 849898"/>
                <a:gd name="connsiteY0" fmla="*/ 1082456 h 4262754"/>
                <a:gd name="connsiteX1" fmla="*/ 296925 w 849898"/>
                <a:gd name="connsiteY1" fmla="*/ 4262754 h 4262754"/>
                <a:gd name="connsiteX2" fmla="*/ 0 w 849898"/>
                <a:gd name="connsiteY2" fmla="*/ 4138434 h 4262754"/>
                <a:gd name="connsiteX3" fmla="*/ 527748 w 849898"/>
                <a:gd name="connsiteY3" fmla="*/ 483600 h 4262754"/>
                <a:gd name="connsiteX4" fmla="*/ 840414 w 849898"/>
                <a:gd name="connsiteY4" fmla="*/ 0 h 4262754"/>
                <a:gd name="connsiteX0" fmla="*/ 601787 w 840414"/>
                <a:gd name="connsiteY0" fmla="*/ 1521085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63927 w 863927"/>
                <a:gd name="connsiteY0" fmla="*/ 1471678 h 4262754"/>
                <a:gd name="connsiteX1" fmla="*/ 296925 w 863927"/>
                <a:gd name="connsiteY1" fmla="*/ 4262754 h 4262754"/>
                <a:gd name="connsiteX2" fmla="*/ 0 w 863927"/>
                <a:gd name="connsiteY2" fmla="*/ 4138434 h 4262754"/>
                <a:gd name="connsiteX3" fmla="*/ 527748 w 863927"/>
                <a:gd name="connsiteY3" fmla="*/ 483600 h 4262754"/>
                <a:gd name="connsiteX4" fmla="*/ 840414 w 863927"/>
                <a:gd name="connsiteY4" fmla="*/ 0 h 4262754"/>
                <a:gd name="connsiteX0" fmla="*/ 778800 w 840414"/>
                <a:gd name="connsiteY0" fmla="*/ 1446370 h 4262754"/>
                <a:gd name="connsiteX1" fmla="*/ 296925 w 840414"/>
                <a:gd name="connsiteY1" fmla="*/ 4262754 h 4262754"/>
                <a:gd name="connsiteX2" fmla="*/ 0 w 840414"/>
                <a:gd name="connsiteY2" fmla="*/ 4138434 h 4262754"/>
                <a:gd name="connsiteX3" fmla="*/ 527748 w 840414"/>
                <a:gd name="connsiteY3" fmla="*/ 483600 h 4262754"/>
                <a:gd name="connsiteX4" fmla="*/ 840414 w 840414"/>
                <a:gd name="connsiteY4" fmla="*/ 0 h 4262754"/>
                <a:gd name="connsiteX0" fmla="*/ 851701 w 913315"/>
                <a:gd name="connsiteY0" fmla="*/ 1446370 h 4268356"/>
                <a:gd name="connsiteX1" fmla="*/ 369826 w 913315"/>
                <a:gd name="connsiteY1" fmla="*/ 4262754 h 4268356"/>
                <a:gd name="connsiteX2" fmla="*/ 0 w 913315"/>
                <a:gd name="connsiteY2" fmla="*/ 4268356 h 4268356"/>
                <a:gd name="connsiteX3" fmla="*/ 600649 w 913315"/>
                <a:gd name="connsiteY3" fmla="*/ 483600 h 4268356"/>
                <a:gd name="connsiteX4" fmla="*/ 913315 w 913315"/>
                <a:gd name="connsiteY4" fmla="*/ 0 h 4268356"/>
                <a:gd name="connsiteX0" fmla="*/ 851701 w 913315"/>
                <a:gd name="connsiteY0" fmla="*/ 1446370 h 4268356"/>
                <a:gd name="connsiteX1" fmla="*/ 477023 w 913315"/>
                <a:gd name="connsiteY1" fmla="*/ 4146060 h 4268356"/>
                <a:gd name="connsiteX2" fmla="*/ 0 w 913315"/>
                <a:gd name="connsiteY2" fmla="*/ 4268356 h 4268356"/>
                <a:gd name="connsiteX3" fmla="*/ 600649 w 913315"/>
                <a:gd name="connsiteY3" fmla="*/ 483600 h 4268356"/>
                <a:gd name="connsiteX4" fmla="*/ 913315 w 913315"/>
                <a:gd name="connsiteY4" fmla="*/ 0 h 4268356"/>
                <a:gd name="connsiteX0" fmla="*/ 838832 w 900446"/>
                <a:gd name="connsiteY0" fmla="*/ 1446370 h 4220640"/>
                <a:gd name="connsiteX1" fmla="*/ 464154 w 900446"/>
                <a:gd name="connsiteY1" fmla="*/ 4146060 h 4220640"/>
                <a:gd name="connsiteX2" fmla="*/ 0 w 900446"/>
                <a:gd name="connsiteY2" fmla="*/ 4220639 h 4220640"/>
                <a:gd name="connsiteX3" fmla="*/ 587780 w 900446"/>
                <a:gd name="connsiteY3" fmla="*/ 483600 h 4220640"/>
                <a:gd name="connsiteX4" fmla="*/ 900446 w 900446"/>
                <a:gd name="connsiteY4" fmla="*/ 0 h 4220640"/>
                <a:gd name="connsiteX0" fmla="*/ 838832 w 838832"/>
                <a:gd name="connsiteY0" fmla="*/ 1347493 h 4121761"/>
                <a:gd name="connsiteX1" fmla="*/ 464154 w 838832"/>
                <a:gd name="connsiteY1" fmla="*/ 4047183 h 4121761"/>
                <a:gd name="connsiteX2" fmla="*/ 0 w 838832"/>
                <a:gd name="connsiteY2" fmla="*/ 4121762 h 4121761"/>
                <a:gd name="connsiteX3" fmla="*/ 587780 w 838832"/>
                <a:gd name="connsiteY3" fmla="*/ 384723 h 4121761"/>
                <a:gd name="connsiteX4" fmla="*/ 825100 w 838832"/>
                <a:gd name="connsiteY4" fmla="*/ 0 h 4121761"/>
                <a:gd name="connsiteX0" fmla="*/ 838832 w 838832"/>
                <a:gd name="connsiteY0" fmla="*/ 1169854 h 3944123"/>
                <a:gd name="connsiteX1" fmla="*/ 464154 w 838832"/>
                <a:gd name="connsiteY1" fmla="*/ 3869544 h 3944123"/>
                <a:gd name="connsiteX2" fmla="*/ 0 w 838832"/>
                <a:gd name="connsiteY2" fmla="*/ 3944123 h 3944123"/>
                <a:gd name="connsiteX3" fmla="*/ 587780 w 838832"/>
                <a:gd name="connsiteY3" fmla="*/ 207084 h 3944123"/>
                <a:gd name="connsiteX4" fmla="*/ 739329 w 838832"/>
                <a:gd name="connsiteY4" fmla="*/ 0 h 3944123"/>
                <a:gd name="connsiteX0" fmla="*/ 838832 w 838832"/>
                <a:gd name="connsiteY0" fmla="*/ 1249765 h 4024034"/>
                <a:gd name="connsiteX1" fmla="*/ 464154 w 838832"/>
                <a:gd name="connsiteY1" fmla="*/ 3949455 h 4024034"/>
                <a:gd name="connsiteX2" fmla="*/ 0 w 838832"/>
                <a:gd name="connsiteY2" fmla="*/ 4024034 h 4024034"/>
                <a:gd name="connsiteX3" fmla="*/ 587780 w 838832"/>
                <a:gd name="connsiteY3" fmla="*/ 286995 h 4024034"/>
                <a:gd name="connsiteX4" fmla="*/ 766287 w 838832"/>
                <a:gd name="connsiteY4" fmla="*/ 0 h 4024034"/>
                <a:gd name="connsiteX0" fmla="*/ 878661 w 878661"/>
                <a:gd name="connsiteY0" fmla="*/ 1122139 h 4024034"/>
                <a:gd name="connsiteX1" fmla="*/ 464154 w 878661"/>
                <a:gd name="connsiteY1" fmla="*/ 3949455 h 4024034"/>
                <a:gd name="connsiteX2" fmla="*/ 0 w 878661"/>
                <a:gd name="connsiteY2" fmla="*/ 4024034 h 4024034"/>
                <a:gd name="connsiteX3" fmla="*/ 587780 w 878661"/>
                <a:gd name="connsiteY3" fmla="*/ 286995 h 4024034"/>
                <a:gd name="connsiteX4" fmla="*/ 766287 w 878661"/>
                <a:gd name="connsiteY4" fmla="*/ 0 h 4024034"/>
                <a:gd name="connsiteX0" fmla="*/ 882328 w 882328"/>
                <a:gd name="connsiteY0" fmla="*/ 1122139 h 3977462"/>
                <a:gd name="connsiteX1" fmla="*/ 467821 w 882328"/>
                <a:gd name="connsiteY1" fmla="*/ 3949455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3977462"/>
                <a:gd name="connsiteX1" fmla="*/ 467821 w 882328"/>
                <a:gd name="connsiteY1" fmla="*/ 3949455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4226573"/>
                <a:gd name="connsiteX1" fmla="*/ 522900 w 882328"/>
                <a:gd name="connsiteY1" fmla="*/ 4226573 h 4226573"/>
                <a:gd name="connsiteX2" fmla="*/ 0 w 882328"/>
                <a:gd name="connsiteY2" fmla="*/ 3977462 h 4226573"/>
                <a:gd name="connsiteX3" fmla="*/ 591447 w 882328"/>
                <a:gd name="connsiteY3" fmla="*/ 286995 h 4226573"/>
                <a:gd name="connsiteX4" fmla="*/ 769954 w 882328"/>
                <a:gd name="connsiteY4" fmla="*/ 0 h 4226573"/>
                <a:gd name="connsiteX0" fmla="*/ 882328 w 882328"/>
                <a:gd name="connsiteY0" fmla="*/ 1122139 h 3977462"/>
                <a:gd name="connsiteX1" fmla="*/ 517429 w 882328"/>
                <a:gd name="connsiteY1" fmla="*/ 3946012 h 3977462"/>
                <a:gd name="connsiteX2" fmla="*/ 0 w 882328"/>
                <a:gd name="connsiteY2" fmla="*/ 3977462 h 3977462"/>
                <a:gd name="connsiteX3" fmla="*/ 591447 w 882328"/>
                <a:gd name="connsiteY3" fmla="*/ 286995 h 3977462"/>
                <a:gd name="connsiteX4" fmla="*/ 769954 w 882328"/>
                <a:gd name="connsiteY4" fmla="*/ 0 h 3977462"/>
                <a:gd name="connsiteX0" fmla="*/ 882328 w 882328"/>
                <a:gd name="connsiteY0" fmla="*/ 1122139 h 3977462"/>
                <a:gd name="connsiteX1" fmla="*/ 517429 w 882328"/>
                <a:gd name="connsiteY1" fmla="*/ 3946012 h 3977462"/>
                <a:gd name="connsiteX2" fmla="*/ 0 w 882328"/>
                <a:gd name="connsiteY2" fmla="*/ 3977462 h 3977462"/>
                <a:gd name="connsiteX3" fmla="*/ 596338 w 882328"/>
                <a:gd name="connsiteY3" fmla="*/ 349088 h 3977462"/>
                <a:gd name="connsiteX4" fmla="*/ 769954 w 882328"/>
                <a:gd name="connsiteY4" fmla="*/ 0 h 3977462"/>
                <a:gd name="connsiteX0" fmla="*/ 882328 w 882328"/>
                <a:gd name="connsiteY0" fmla="*/ 1464792 h 4320115"/>
                <a:gd name="connsiteX1" fmla="*/ 517429 w 882328"/>
                <a:gd name="connsiteY1" fmla="*/ 4288665 h 4320115"/>
                <a:gd name="connsiteX2" fmla="*/ 0 w 882328"/>
                <a:gd name="connsiteY2" fmla="*/ 4320115 h 4320115"/>
                <a:gd name="connsiteX3" fmla="*/ 596338 w 882328"/>
                <a:gd name="connsiteY3" fmla="*/ 691741 h 4320115"/>
                <a:gd name="connsiteX4" fmla="*/ 759594 w 882328"/>
                <a:gd name="connsiteY4" fmla="*/ 0 h 4320115"/>
                <a:gd name="connsiteX0" fmla="*/ 882328 w 882328"/>
                <a:gd name="connsiteY0" fmla="*/ 1464792 h 4320115"/>
                <a:gd name="connsiteX1" fmla="*/ 517429 w 882328"/>
                <a:gd name="connsiteY1" fmla="*/ 4288665 h 4320115"/>
                <a:gd name="connsiteX2" fmla="*/ 0 w 882328"/>
                <a:gd name="connsiteY2" fmla="*/ 4320115 h 4320115"/>
                <a:gd name="connsiteX3" fmla="*/ 630635 w 882328"/>
                <a:gd name="connsiteY3" fmla="*/ 704966 h 4320115"/>
                <a:gd name="connsiteX4" fmla="*/ 759594 w 882328"/>
                <a:gd name="connsiteY4" fmla="*/ 0 h 4320115"/>
                <a:gd name="connsiteX0" fmla="*/ 882328 w 882328"/>
                <a:gd name="connsiteY0" fmla="*/ 1464792 h 4320115"/>
                <a:gd name="connsiteX1" fmla="*/ 517429 w 882328"/>
                <a:gd name="connsiteY1" fmla="*/ 4288665 h 4320115"/>
                <a:gd name="connsiteX2" fmla="*/ 0 w 882328"/>
                <a:gd name="connsiteY2" fmla="*/ 4320115 h 4320115"/>
                <a:gd name="connsiteX3" fmla="*/ 581025 w 882328"/>
                <a:gd name="connsiteY3" fmla="*/ 708408 h 4320115"/>
                <a:gd name="connsiteX4" fmla="*/ 759594 w 882328"/>
                <a:gd name="connsiteY4" fmla="*/ 0 h 4320115"/>
                <a:gd name="connsiteX0" fmla="*/ 795977 w 795977"/>
                <a:gd name="connsiteY0" fmla="*/ 1464792 h 4360946"/>
                <a:gd name="connsiteX1" fmla="*/ 431078 w 795977"/>
                <a:gd name="connsiteY1" fmla="*/ 4288665 h 4360946"/>
                <a:gd name="connsiteX2" fmla="*/ 0 w 795977"/>
                <a:gd name="connsiteY2" fmla="*/ 4360946 h 4360946"/>
                <a:gd name="connsiteX3" fmla="*/ 494674 w 795977"/>
                <a:gd name="connsiteY3" fmla="*/ 708408 h 4360946"/>
                <a:gd name="connsiteX4" fmla="*/ 673243 w 795977"/>
                <a:gd name="connsiteY4" fmla="*/ 0 h 4360946"/>
                <a:gd name="connsiteX0" fmla="*/ 795977 w 795977"/>
                <a:gd name="connsiteY0" fmla="*/ 1464792 h 4360946"/>
                <a:gd name="connsiteX1" fmla="*/ 431078 w 795977"/>
                <a:gd name="connsiteY1" fmla="*/ 4288664 h 4360946"/>
                <a:gd name="connsiteX2" fmla="*/ 0 w 795977"/>
                <a:gd name="connsiteY2" fmla="*/ 4360946 h 4360946"/>
                <a:gd name="connsiteX3" fmla="*/ 494674 w 795977"/>
                <a:gd name="connsiteY3" fmla="*/ 708408 h 4360946"/>
                <a:gd name="connsiteX4" fmla="*/ 673243 w 795977"/>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494674 w 784331"/>
                <a:gd name="connsiteY3" fmla="*/ 7084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68799 w 784331"/>
                <a:gd name="connsiteY3" fmla="*/ 594008 h 4360946"/>
                <a:gd name="connsiteX4" fmla="*/ 673243 w 784331"/>
                <a:gd name="connsiteY4" fmla="*/ 0 h 4360946"/>
                <a:gd name="connsiteX0" fmla="*/ 784331 w 784331"/>
                <a:gd name="connsiteY0" fmla="*/ 1528032 h 4360946"/>
                <a:gd name="connsiteX1" fmla="*/ 431078 w 784331"/>
                <a:gd name="connsiteY1" fmla="*/ 4288664 h 4360946"/>
                <a:gd name="connsiteX2" fmla="*/ 0 w 784331"/>
                <a:gd name="connsiteY2" fmla="*/ 4360946 h 4360946"/>
                <a:gd name="connsiteX3" fmla="*/ 503876 w 784331"/>
                <a:gd name="connsiteY3" fmla="*/ 614122 h 4360946"/>
                <a:gd name="connsiteX4" fmla="*/ 673243 w 784331"/>
                <a:gd name="connsiteY4" fmla="*/ 0 h 4360946"/>
                <a:gd name="connsiteX0" fmla="*/ 752481 w 752481"/>
                <a:gd name="connsiteY0" fmla="*/ 1528032 h 4343128"/>
                <a:gd name="connsiteX1" fmla="*/ 399228 w 752481"/>
                <a:gd name="connsiteY1" fmla="*/ 4288664 h 4343128"/>
                <a:gd name="connsiteX2" fmla="*/ 0 w 752481"/>
                <a:gd name="connsiteY2" fmla="*/ 4343128 h 4343128"/>
                <a:gd name="connsiteX3" fmla="*/ 472026 w 752481"/>
                <a:gd name="connsiteY3" fmla="*/ 614122 h 4343128"/>
                <a:gd name="connsiteX4" fmla="*/ 641393 w 752481"/>
                <a:gd name="connsiteY4" fmla="*/ 0 h 4343128"/>
                <a:gd name="connsiteX0" fmla="*/ 587115 w 587115"/>
                <a:gd name="connsiteY0" fmla="*/ 1528032 h 4331651"/>
                <a:gd name="connsiteX1" fmla="*/ 233862 w 587115"/>
                <a:gd name="connsiteY1" fmla="*/ 4288664 h 4331651"/>
                <a:gd name="connsiteX2" fmla="*/ 0 w 587115"/>
                <a:gd name="connsiteY2" fmla="*/ 4331651 h 4331651"/>
                <a:gd name="connsiteX3" fmla="*/ 306660 w 587115"/>
                <a:gd name="connsiteY3" fmla="*/ 614122 h 4331651"/>
                <a:gd name="connsiteX4" fmla="*/ 476027 w 587115"/>
                <a:gd name="connsiteY4" fmla="*/ 0 h 4331651"/>
                <a:gd name="connsiteX0" fmla="*/ 587115 w 587115"/>
                <a:gd name="connsiteY0" fmla="*/ 1528032 h 4331651"/>
                <a:gd name="connsiteX1" fmla="*/ 233862 w 587115"/>
                <a:gd name="connsiteY1" fmla="*/ 4288664 h 4331651"/>
                <a:gd name="connsiteX2" fmla="*/ 0 w 587115"/>
                <a:gd name="connsiteY2" fmla="*/ 4331651 h 4331651"/>
                <a:gd name="connsiteX3" fmla="*/ 306660 w 587115"/>
                <a:gd name="connsiteY3" fmla="*/ 614122 h 4331651"/>
                <a:gd name="connsiteX4" fmla="*/ 476027 w 587115"/>
                <a:gd name="connsiteY4" fmla="*/ 0 h 4331651"/>
                <a:gd name="connsiteX0" fmla="*/ 754927 w 754927"/>
                <a:gd name="connsiteY0" fmla="*/ 1528032 h 4312081"/>
                <a:gd name="connsiteX1" fmla="*/ 401674 w 754927"/>
                <a:gd name="connsiteY1" fmla="*/ 4288664 h 4312081"/>
                <a:gd name="connsiteX2" fmla="*/ 1 w 754927"/>
                <a:gd name="connsiteY2" fmla="*/ 4312082 h 4312081"/>
                <a:gd name="connsiteX3" fmla="*/ 474472 w 754927"/>
                <a:gd name="connsiteY3" fmla="*/ 614122 h 4312081"/>
                <a:gd name="connsiteX4" fmla="*/ 643839 w 754927"/>
                <a:gd name="connsiteY4" fmla="*/ 0 h 4312081"/>
                <a:gd name="connsiteX0" fmla="*/ 754926 w 754926"/>
                <a:gd name="connsiteY0" fmla="*/ 1528032 h 4312082"/>
                <a:gd name="connsiteX1" fmla="*/ 401673 w 754926"/>
                <a:gd name="connsiteY1" fmla="*/ 4288664 h 4312082"/>
                <a:gd name="connsiteX2" fmla="*/ 0 w 754926"/>
                <a:gd name="connsiteY2" fmla="*/ 4312082 h 4312082"/>
                <a:gd name="connsiteX3" fmla="*/ 474471 w 754926"/>
                <a:gd name="connsiteY3" fmla="*/ 614122 h 4312082"/>
                <a:gd name="connsiteX4" fmla="*/ 643838 w 754926"/>
                <a:gd name="connsiteY4" fmla="*/ 0 h 4312082"/>
                <a:gd name="connsiteX0" fmla="*/ 754926 w 754926"/>
                <a:gd name="connsiteY0" fmla="*/ 1528032 h 4312082"/>
                <a:gd name="connsiteX1" fmla="*/ 401673 w 754926"/>
                <a:gd name="connsiteY1" fmla="*/ 4288664 h 4312082"/>
                <a:gd name="connsiteX2" fmla="*/ 0 w 754926"/>
                <a:gd name="connsiteY2" fmla="*/ 4312082 h 4312082"/>
                <a:gd name="connsiteX3" fmla="*/ 133548 w 754926"/>
                <a:gd name="connsiteY3" fmla="*/ 2709278 h 4312082"/>
                <a:gd name="connsiteX4" fmla="*/ 643838 w 754926"/>
                <a:gd name="connsiteY4" fmla="*/ 0 h 4312082"/>
                <a:gd name="connsiteX0" fmla="*/ 754926 w 754926"/>
                <a:gd name="connsiteY0" fmla="*/ 146683 h 2930733"/>
                <a:gd name="connsiteX1" fmla="*/ 401673 w 754926"/>
                <a:gd name="connsiteY1" fmla="*/ 2907315 h 2930733"/>
                <a:gd name="connsiteX2" fmla="*/ 0 w 754926"/>
                <a:gd name="connsiteY2" fmla="*/ 2930733 h 2930733"/>
                <a:gd name="connsiteX3" fmla="*/ 133548 w 754926"/>
                <a:gd name="connsiteY3" fmla="*/ 1327929 h 2930733"/>
                <a:gd name="connsiteX4" fmla="*/ 371149 w 754926"/>
                <a:gd name="connsiteY4" fmla="*/ 0 h 2930733"/>
                <a:gd name="connsiteX0" fmla="*/ 706635 w 706635"/>
                <a:gd name="connsiteY0" fmla="*/ 2806221 h 2930733"/>
                <a:gd name="connsiteX1" fmla="*/ 401673 w 706635"/>
                <a:gd name="connsiteY1" fmla="*/ 2907315 h 2930733"/>
                <a:gd name="connsiteX2" fmla="*/ 0 w 706635"/>
                <a:gd name="connsiteY2" fmla="*/ 2930733 h 2930733"/>
                <a:gd name="connsiteX3" fmla="*/ 133548 w 706635"/>
                <a:gd name="connsiteY3" fmla="*/ 1327929 h 2930733"/>
                <a:gd name="connsiteX4" fmla="*/ 371149 w 706635"/>
                <a:gd name="connsiteY4" fmla="*/ 0 h 2930733"/>
                <a:gd name="connsiteX0" fmla="*/ 795829 w 795829"/>
                <a:gd name="connsiteY0" fmla="*/ 2806221 h 2917989"/>
                <a:gd name="connsiteX1" fmla="*/ 490867 w 795829"/>
                <a:gd name="connsiteY1" fmla="*/ 2907315 h 2917989"/>
                <a:gd name="connsiteX2" fmla="*/ 1 w 795829"/>
                <a:gd name="connsiteY2" fmla="*/ 2917988 h 2917989"/>
                <a:gd name="connsiteX3" fmla="*/ 222742 w 795829"/>
                <a:gd name="connsiteY3" fmla="*/ 1327929 h 2917989"/>
                <a:gd name="connsiteX4" fmla="*/ 460343 w 795829"/>
                <a:gd name="connsiteY4" fmla="*/ 0 h 2917989"/>
                <a:gd name="connsiteX0" fmla="*/ 736619 w 736620"/>
                <a:gd name="connsiteY0" fmla="*/ 2882621 h 2917988"/>
                <a:gd name="connsiteX1" fmla="*/ 490865 w 736620"/>
                <a:gd name="connsiteY1" fmla="*/ 2907315 h 2917988"/>
                <a:gd name="connsiteX2" fmla="*/ -1 w 736620"/>
                <a:gd name="connsiteY2" fmla="*/ 2917988 h 2917988"/>
                <a:gd name="connsiteX3" fmla="*/ 222740 w 736620"/>
                <a:gd name="connsiteY3" fmla="*/ 1327929 h 2917988"/>
                <a:gd name="connsiteX4" fmla="*/ 460341 w 736620"/>
                <a:gd name="connsiteY4" fmla="*/ 0 h 2917988"/>
                <a:gd name="connsiteX0" fmla="*/ 736621 w 736620"/>
                <a:gd name="connsiteY0" fmla="*/ 3227801 h 3263168"/>
                <a:gd name="connsiteX1" fmla="*/ 490867 w 736620"/>
                <a:gd name="connsiteY1" fmla="*/ 3252495 h 3263168"/>
                <a:gd name="connsiteX2" fmla="*/ 1 w 736620"/>
                <a:gd name="connsiteY2" fmla="*/ 3263168 h 3263168"/>
                <a:gd name="connsiteX3" fmla="*/ 222742 w 736620"/>
                <a:gd name="connsiteY3" fmla="*/ 1673109 h 3263168"/>
                <a:gd name="connsiteX4" fmla="*/ 451482 w 736620"/>
                <a:gd name="connsiteY4" fmla="*/ 0 h 3263168"/>
                <a:gd name="connsiteX0" fmla="*/ 650747 w 650747"/>
                <a:gd name="connsiteY0" fmla="*/ 2759957 h 3263168"/>
                <a:gd name="connsiteX1" fmla="*/ 490865 w 650747"/>
                <a:gd name="connsiteY1" fmla="*/ 3252495 h 3263168"/>
                <a:gd name="connsiteX2" fmla="*/ -1 w 650747"/>
                <a:gd name="connsiteY2" fmla="*/ 3263168 h 3263168"/>
                <a:gd name="connsiteX3" fmla="*/ 222740 w 650747"/>
                <a:gd name="connsiteY3" fmla="*/ 1673109 h 3263168"/>
                <a:gd name="connsiteX4" fmla="*/ 451480 w 650747"/>
                <a:gd name="connsiteY4" fmla="*/ 0 h 3263168"/>
                <a:gd name="connsiteX0" fmla="*/ 643504 w 643504"/>
                <a:gd name="connsiteY0" fmla="*/ 2432875 h 3263168"/>
                <a:gd name="connsiteX1" fmla="*/ 490867 w 643504"/>
                <a:gd name="connsiteY1" fmla="*/ 3252495 h 3263168"/>
                <a:gd name="connsiteX2" fmla="*/ 1 w 643504"/>
                <a:gd name="connsiteY2" fmla="*/ 3263168 h 3263168"/>
                <a:gd name="connsiteX3" fmla="*/ 222742 w 643504"/>
                <a:gd name="connsiteY3" fmla="*/ 1673109 h 3263168"/>
                <a:gd name="connsiteX4" fmla="*/ 451482 w 643504"/>
                <a:gd name="connsiteY4" fmla="*/ 0 h 3263168"/>
                <a:gd name="connsiteX0" fmla="*/ 545445 w 545444"/>
                <a:gd name="connsiteY0" fmla="*/ 2074950 h 3263168"/>
                <a:gd name="connsiteX1" fmla="*/ 490865 w 545444"/>
                <a:gd name="connsiteY1" fmla="*/ 3252495 h 3263168"/>
                <a:gd name="connsiteX2" fmla="*/ -1 w 545444"/>
                <a:gd name="connsiteY2" fmla="*/ 3263168 h 3263168"/>
                <a:gd name="connsiteX3" fmla="*/ 222740 w 545444"/>
                <a:gd name="connsiteY3" fmla="*/ 1673109 h 3263168"/>
                <a:gd name="connsiteX4" fmla="*/ 451480 w 545444"/>
                <a:gd name="connsiteY4" fmla="*/ 0 h 3263168"/>
                <a:gd name="connsiteX0" fmla="*/ 545447 w 666018"/>
                <a:gd name="connsiteY0" fmla="*/ 2074950 h 3263168"/>
                <a:gd name="connsiteX1" fmla="*/ 666018 w 666018"/>
                <a:gd name="connsiteY1" fmla="*/ 3241790 h 3263168"/>
                <a:gd name="connsiteX2" fmla="*/ 1 w 666018"/>
                <a:gd name="connsiteY2" fmla="*/ 3263168 h 3263168"/>
                <a:gd name="connsiteX3" fmla="*/ 222742 w 666018"/>
                <a:gd name="connsiteY3" fmla="*/ 1673109 h 3263168"/>
                <a:gd name="connsiteX4" fmla="*/ 451482 w 666018"/>
                <a:gd name="connsiteY4" fmla="*/ 0 h 3263168"/>
                <a:gd name="connsiteX0" fmla="*/ 545445 w 666016"/>
                <a:gd name="connsiteY0" fmla="*/ 2074950 h 3263168"/>
                <a:gd name="connsiteX1" fmla="*/ 666016 w 666016"/>
                <a:gd name="connsiteY1" fmla="*/ 3241790 h 3263168"/>
                <a:gd name="connsiteX2" fmla="*/ -1 w 666016"/>
                <a:gd name="connsiteY2" fmla="*/ 3263168 h 3263168"/>
                <a:gd name="connsiteX3" fmla="*/ 222740 w 666016"/>
                <a:gd name="connsiteY3" fmla="*/ 1673109 h 3263168"/>
                <a:gd name="connsiteX4" fmla="*/ 451480 w 666016"/>
                <a:gd name="connsiteY4" fmla="*/ 0 h 3263168"/>
                <a:gd name="connsiteX0" fmla="*/ 567342 w 666018"/>
                <a:gd name="connsiteY0" fmla="*/ 2073613 h 3263168"/>
                <a:gd name="connsiteX1" fmla="*/ 666018 w 666018"/>
                <a:gd name="connsiteY1" fmla="*/ 3241790 h 3263168"/>
                <a:gd name="connsiteX2" fmla="*/ 1 w 666018"/>
                <a:gd name="connsiteY2" fmla="*/ 3263168 h 3263168"/>
                <a:gd name="connsiteX3" fmla="*/ 222742 w 666018"/>
                <a:gd name="connsiteY3" fmla="*/ 1673109 h 3263168"/>
                <a:gd name="connsiteX4" fmla="*/ 451482 w 666018"/>
                <a:gd name="connsiteY4" fmla="*/ 0 h 3263168"/>
                <a:gd name="connsiteX0" fmla="*/ 606270 w 666016"/>
                <a:gd name="connsiteY0" fmla="*/ 2016648 h 3263168"/>
                <a:gd name="connsiteX1" fmla="*/ 666016 w 666016"/>
                <a:gd name="connsiteY1" fmla="*/ 3241790 h 3263168"/>
                <a:gd name="connsiteX2" fmla="*/ -1 w 666016"/>
                <a:gd name="connsiteY2" fmla="*/ 3263168 h 3263168"/>
                <a:gd name="connsiteX3" fmla="*/ 222740 w 666016"/>
                <a:gd name="connsiteY3" fmla="*/ 1673109 h 3263168"/>
                <a:gd name="connsiteX4" fmla="*/ 451480 w 666016"/>
                <a:gd name="connsiteY4" fmla="*/ 0 h 3263168"/>
                <a:gd name="connsiteX0" fmla="*/ 606272 w 711426"/>
                <a:gd name="connsiteY0" fmla="*/ 2016648 h 3263168"/>
                <a:gd name="connsiteX1" fmla="*/ 711426 w 711426"/>
                <a:gd name="connsiteY1" fmla="*/ 3257212 h 3263168"/>
                <a:gd name="connsiteX2" fmla="*/ 1 w 711426"/>
                <a:gd name="connsiteY2" fmla="*/ 3263168 h 3263168"/>
                <a:gd name="connsiteX3" fmla="*/ 222742 w 711426"/>
                <a:gd name="connsiteY3" fmla="*/ 1673109 h 3263168"/>
                <a:gd name="connsiteX4" fmla="*/ 451482 w 711426"/>
                <a:gd name="connsiteY4" fmla="*/ 0 h 3263168"/>
                <a:gd name="connsiteX0" fmla="*/ 624926 w 711424"/>
                <a:gd name="connsiteY0" fmla="*/ 1979116 h 3263168"/>
                <a:gd name="connsiteX1" fmla="*/ 711424 w 711424"/>
                <a:gd name="connsiteY1" fmla="*/ 3257212 h 3263168"/>
                <a:gd name="connsiteX2" fmla="*/ -1 w 711424"/>
                <a:gd name="connsiteY2" fmla="*/ 3263168 h 3263168"/>
                <a:gd name="connsiteX3" fmla="*/ 222740 w 711424"/>
                <a:gd name="connsiteY3" fmla="*/ 1673109 h 3263168"/>
                <a:gd name="connsiteX4" fmla="*/ 451480 w 711424"/>
                <a:gd name="connsiteY4" fmla="*/ 0 h 3263168"/>
                <a:gd name="connsiteX0" fmla="*/ 584378 w 711426"/>
                <a:gd name="connsiteY0" fmla="*/ 2017985 h 3263168"/>
                <a:gd name="connsiteX1" fmla="*/ 711426 w 711426"/>
                <a:gd name="connsiteY1" fmla="*/ 3257212 h 3263168"/>
                <a:gd name="connsiteX2" fmla="*/ 1 w 711426"/>
                <a:gd name="connsiteY2" fmla="*/ 3263168 h 3263168"/>
                <a:gd name="connsiteX3" fmla="*/ 222742 w 711426"/>
                <a:gd name="connsiteY3" fmla="*/ 1673109 h 3263168"/>
                <a:gd name="connsiteX4" fmla="*/ 451482 w 711426"/>
                <a:gd name="connsiteY4" fmla="*/ 0 h 3263168"/>
                <a:gd name="connsiteX0" fmla="*/ 584376 w 687911"/>
                <a:gd name="connsiteY0" fmla="*/ 2017985 h 3263168"/>
                <a:gd name="connsiteX1" fmla="*/ 687911 w 687911"/>
                <a:gd name="connsiteY1" fmla="*/ 3240454 h 3263168"/>
                <a:gd name="connsiteX2" fmla="*/ -1 w 687911"/>
                <a:gd name="connsiteY2" fmla="*/ 3263168 h 3263168"/>
                <a:gd name="connsiteX3" fmla="*/ 222740 w 687911"/>
                <a:gd name="connsiteY3" fmla="*/ 1673109 h 3263168"/>
                <a:gd name="connsiteX4" fmla="*/ 451480 w 687911"/>
                <a:gd name="connsiteY4" fmla="*/ 0 h 3263168"/>
                <a:gd name="connsiteX0" fmla="*/ 581141 w 684676"/>
                <a:gd name="connsiteY0" fmla="*/ 2017985 h 3299362"/>
                <a:gd name="connsiteX1" fmla="*/ 684676 w 684676"/>
                <a:gd name="connsiteY1" fmla="*/ 3240454 h 3299362"/>
                <a:gd name="connsiteX2" fmla="*/ 1 w 684676"/>
                <a:gd name="connsiteY2" fmla="*/ 3299362 h 3299362"/>
                <a:gd name="connsiteX3" fmla="*/ 219505 w 684676"/>
                <a:gd name="connsiteY3" fmla="*/ 1673109 h 3299362"/>
                <a:gd name="connsiteX4" fmla="*/ 448245 w 684676"/>
                <a:gd name="connsiteY4" fmla="*/ 0 h 3299362"/>
                <a:gd name="connsiteX0" fmla="*/ 581139 w 684674"/>
                <a:gd name="connsiteY0" fmla="*/ 2017984 h 3299362"/>
                <a:gd name="connsiteX1" fmla="*/ 684674 w 684674"/>
                <a:gd name="connsiteY1" fmla="*/ 3240454 h 3299362"/>
                <a:gd name="connsiteX2" fmla="*/ -1 w 684674"/>
                <a:gd name="connsiteY2" fmla="*/ 3299362 h 3299362"/>
                <a:gd name="connsiteX3" fmla="*/ 219503 w 684674"/>
                <a:gd name="connsiteY3" fmla="*/ 1673109 h 3299362"/>
                <a:gd name="connsiteX4" fmla="*/ 448243 w 684674"/>
                <a:gd name="connsiteY4" fmla="*/ 0 h 3299362"/>
                <a:gd name="connsiteX0" fmla="*/ 581141 w 684676"/>
                <a:gd name="connsiteY0" fmla="*/ 2108470 h 3389848"/>
                <a:gd name="connsiteX1" fmla="*/ 684676 w 684676"/>
                <a:gd name="connsiteY1" fmla="*/ 3330940 h 3389848"/>
                <a:gd name="connsiteX2" fmla="*/ 1 w 684676"/>
                <a:gd name="connsiteY2" fmla="*/ 3389848 h 3389848"/>
                <a:gd name="connsiteX3" fmla="*/ 219505 w 684676"/>
                <a:gd name="connsiteY3" fmla="*/ 1763595 h 3389848"/>
                <a:gd name="connsiteX4" fmla="*/ 440152 w 684676"/>
                <a:gd name="connsiteY4" fmla="*/ 1 h 3389848"/>
                <a:gd name="connsiteX0" fmla="*/ 641965 w 684674"/>
                <a:gd name="connsiteY0" fmla="*/ 2050163 h 3389847"/>
                <a:gd name="connsiteX1" fmla="*/ 684674 w 684674"/>
                <a:gd name="connsiteY1" fmla="*/ 3330939 h 3389847"/>
                <a:gd name="connsiteX2" fmla="*/ -1 w 684674"/>
                <a:gd name="connsiteY2" fmla="*/ 3389847 h 3389847"/>
                <a:gd name="connsiteX3" fmla="*/ 219503 w 684674"/>
                <a:gd name="connsiteY3" fmla="*/ 1763594 h 3389847"/>
                <a:gd name="connsiteX4" fmla="*/ 440150 w 684674"/>
                <a:gd name="connsiteY4" fmla="*/ 0 h 3389847"/>
                <a:gd name="connsiteX0" fmla="*/ 641967 w 775490"/>
                <a:gd name="connsiteY0" fmla="*/ 2050163 h 3389847"/>
                <a:gd name="connsiteX1" fmla="*/ 775491 w 775490"/>
                <a:gd name="connsiteY1" fmla="*/ 3361781 h 3389847"/>
                <a:gd name="connsiteX2" fmla="*/ 1 w 775490"/>
                <a:gd name="connsiteY2" fmla="*/ 3389847 h 3389847"/>
                <a:gd name="connsiteX3" fmla="*/ 219505 w 775490"/>
                <a:gd name="connsiteY3" fmla="*/ 1763594 h 3389847"/>
                <a:gd name="connsiteX4" fmla="*/ 440152 w 775490"/>
                <a:gd name="connsiteY4" fmla="*/ 0 h 3389847"/>
                <a:gd name="connsiteX0" fmla="*/ 641965 w 736558"/>
                <a:gd name="connsiteY0" fmla="*/ 2050163 h 3418747"/>
                <a:gd name="connsiteX1" fmla="*/ 736558 w 736558"/>
                <a:gd name="connsiteY1" fmla="*/ 3418747 h 3418747"/>
                <a:gd name="connsiteX2" fmla="*/ -1 w 736558"/>
                <a:gd name="connsiteY2" fmla="*/ 3389847 h 3418747"/>
                <a:gd name="connsiteX3" fmla="*/ 219503 w 736558"/>
                <a:gd name="connsiteY3" fmla="*/ 1763594 h 3418747"/>
                <a:gd name="connsiteX4" fmla="*/ 440150 w 736558"/>
                <a:gd name="connsiteY4" fmla="*/ 0 h 3418747"/>
                <a:gd name="connsiteX0" fmla="*/ 641967 w 733323"/>
                <a:gd name="connsiteY0" fmla="*/ 2050163 h 3389847"/>
                <a:gd name="connsiteX1" fmla="*/ 733323 w 733323"/>
                <a:gd name="connsiteY1" fmla="*/ 3382554 h 3389847"/>
                <a:gd name="connsiteX2" fmla="*/ 1 w 733323"/>
                <a:gd name="connsiteY2" fmla="*/ 3389847 h 3389847"/>
                <a:gd name="connsiteX3" fmla="*/ 219505 w 733323"/>
                <a:gd name="connsiteY3" fmla="*/ 1763594 h 3389847"/>
                <a:gd name="connsiteX4" fmla="*/ 440152 w 733323"/>
                <a:gd name="connsiteY4" fmla="*/ 0 h 3389847"/>
                <a:gd name="connsiteX0" fmla="*/ 641965 w 731702"/>
                <a:gd name="connsiteY0" fmla="*/ 2050163 h 3389847"/>
                <a:gd name="connsiteX1" fmla="*/ 731701 w 731702"/>
                <a:gd name="connsiteY1" fmla="*/ 3364459 h 3389847"/>
                <a:gd name="connsiteX2" fmla="*/ -1 w 731702"/>
                <a:gd name="connsiteY2" fmla="*/ 3389847 h 3389847"/>
                <a:gd name="connsiteX3" fmla="*/ 219503 w 731702"/>
                <a:gd name="connsiteY3" fmla="*/ 1763594 h 3389847"/>
                <a:gd name="connsiteX4" fmla="*/ 440150 w 731702"/>
                <a:gd name="connsiteY4" fmla="*/ 0 h 3389847"/>
                <a:gd name="connsiteX0" fmla="*/ 641967 w 731702"/>
                <a:gd name="connsiteY0" fmla="*/ 2125224 h 3464908"/>
                <a:gd name="connsiteX1" fmla="*/ 731703 w 731702"/>
                <a:gd name="connsiteY1" fmla="*/ 3439520 h 3464908"/>
                <a:gd name="connsiteX2" fmla="*/ 1 w 731702"/>
                <a:gd name="connsiteY2" fmla="*/ 3464908 h 3464908"/>
                <a:gd name="connsiteX3" fmla="*/ 219505 w 731702"/>
                <a:gd name="connsiteY3" fmla="*/ 1838655 h 3464908"/>
                <a:gd name="connsiteX4" fmla="*/ 477467 w 731702"/>
                <a:gd name="connsiteY4" fmla="*/ -1 h 3464908"/>
                <a:gd name="connsiteX0" fmla="*/ 641965 w 731702"/>
                <a:gd name="connsiteY0" fmla="*/ 2286758 h 3626442"/>
                <a:gd name="connsiteX1" fmla="*/ 731701 w 731702"/>
                <a:gd name="connsiteY1" fmla="*/ 3601054 h 3626442"/>
                <a:gd name="connsiteX2" fmla="*/ -1 w 731702"/>
                <a:gd name="connsiteY2" fmla="*/ 3626442 h 3626442"/>
                <a:gd name="connsiteX3" fmla="*/ 219503 w 731702"/>
                <a:gd name="connsiteY3" fmla="*/ 2000189 h 3626442"/>
                <a:gd name="connsiteX4" fmla="*/ 441003 w 731702"/>
                <a:gd name="connsiteY4" fmla="*/ -1 h 362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702" h="3626442">
                  <a:moveTo>
                    <a:pt x="641965" y="2286758"/>
                  </a:moveTo>
                  <a:lnTo>
                    <a:pt x="731701" y="3601054"/>
                  </a:lnTo>
                  <a:lnTo>
                    <a:pt x="-1" y="3626442"/>
                  </a:lnTo>
                  <a:cubicBezTo>
                    <a:pt x="147326" y="2467377"/>
                    <a:pt x="65421" y="3284585"/>
                    <a:pt x="219503" y="2000189"/>
                  </a:cubicBezTo>
                  <a:cubicBezTo>
                    <a:pt x="284482" y="1802151"/>
                    <a:pt x="441003" y="-1"/>
                    <a:pt x="441003" y="-1"/>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4156783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0A890-05F2-4093-AF46-B649ACE81599}" type="datetimeFigureOut">
              <a:rPr lang="en-US" smtClean="0"/>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367555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A0A890-05F2-4093-AF46-B649ACE81599}"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1376958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A0A890-05F2-4093-AF46-B649ACE81599}" type="datetimeFigureOut">
              <a:rPr lang="en-US" smtClean="0"/>
              <a:t>6/20/2016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204423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A0A890-05F2-4093-AF46-B649ACE81599}" type="datetimeFigureOut">
              <a:rPr lang="en-US" smtClean="0"/>
              <a:t>6/20/2016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12009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0A890-05F2-4093-AF46-B649ACE81599}" type="datetimeFigureOut">
              <a:rPr lang="en-US" smtClean="0"/>
              <a:t>6/20/2016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177620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0A890-05F2-4093-AF46-B649ACE81599}"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13930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0A890-05F2-4093-AF46-B649ACE81599}" type="datetimeFigureOut">
              <a:rPr lang="en-US" smtClean="0"/>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972E2-A724-4EC0-9564-1BB396F0A1B7}" type="slidenum">
              <a:rPr lang="en-US" smtClean="0"/>
              <a:t>‹#›</a:t>
            </a:fld>
            <a:endParaRPr lang="en-US"/>
          </a:p>
        </p:txBody>
      </p:sp>
    </p:spTree>
    <p:extLst>
      <p:ext uri="{BB962C8B-B14F-4D97-AF65-F5344CB8AC3E}">
        <p14:creationId xmlns:p14="http://schemas.microsoft.com/office/powerpoint/2010/main" val="73460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0A890-05F2-4093-AF46-B649ACE81599}" type="datetimeFigureOut">
              <a:rPr lang="en-US" smtClean="0"/>
              <a:t>6/20/2016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972E2-A724-4EC0-9564-1BB396F0A1B7}" type="slidenum">
              <a:rPr lang="en-US" smtClean="0"/>
              <a:t>‹#›</a:t>
            </a:fld>
            <a:endParaRPr lang="en-US"/>
          </a:p>
        </p:txBody>
      </p:sp>
    </p:spTree>
    <p:extLst>
      <p:ext uri="{BB962C8B-B14F-4D97-AF65-F5344CB8AC3E}">
        <p14:creationId xmlns:p14="http://schemas.microsoft.com/office/powerpoint/2010/main" val="29034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85454" y="1094508"/>
            <a:ext cx="9033163" cy="5763491"/>
          </a:xfrm>
          <a:prstGeom prst="rect">
            <a:avLst/>
          </a:prstGeom>
          <a:ln>
            <a:noFill/>
          </a:ln>
          <a:effectLst>
            <a:softEdge rad="112500"/>
          </a:effectLst>
        </p:spPr>
      </p:pic>
      <p:sp>
        <p:nvSpPr>
          <p:cNvPr id="2" name="Title 1"/>
          <p:cNvSpPr>
            <a:spLocks noGrp="1"/>
          </p:cNvSpPr>
          <p:nvPr>
            <p:ph type="ctrTitle"/>
          </p:nvPr>
        </p:nvSpPr>
        <p:spPr>
          <a:xfrm>
            <a:off x="1601273" y="362510"/>
            <a:ext cx="9144000" cy="2387600"/>
          </a:xfrm>
        </p:spPr>
        <p:txBody>
          <a:bodyPr/>
          <a:lstStyle/>
          <a:p>
            <a:r>
              <a:rPr lang="en-US" b="1" dirty="0" smtClean="0">
                <a:latin typeface="Adobe Arabic" panose="02040503050201020203" pitchFamily="18" charset="-78"/>
                <a:cs typeface="Adobe Arabic" panose="02040503050201020203" pitchFamily="18" charset="-78"/>
              </a:rPr>
              <a:t>Challenges of ICT Skills Development in East Africa</a:t>
            </a:r>
            <a:endParaRPr lang="en-US" b="1" dirty="0">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a:xfrm>
            <a:off x="1781577" y="5585384"/>
            <a:ext cx="7079088" cy="1008599"/>
          </a:xfrm>
        </p:spPr>
        <p:txBody>
          <a:bodyPr>
            <a:normAutofit fontScale="92500" lnSpcReduction="20000"/>
          </a:bodyPr>
          <a:lstStyle/>
          <a:p>
            <a:r>
              <a:rPr lang="en-GB" b="1" i="1" dirty="0" smtClean="0">
                <a:solidFill>
                  <a:schemeClr val="accent6">
                    <a:lumMod val="75000"/>
                  </a:schemeClr>
                </a:solidFill>
                <a:latin typeface="Adobe Arabic" panose="02040503050201020203" pitchFamily="18" charset="-78"/>
                <a:ea typeface="Adobe Fan Heiti Std B" panose="020B0700000000000000" pitchFamily="34" charset="-128"/>
                <a:cs typeface="Adobe Arabic" panose="02040503050201020203" pitchFamily="18" charset="-78"/>
              </a:rPr>
              <a:t>“Bridging </a:t>
            </a:r>
            <a:r>
              <a:rPr lang="en-GB" b="1" i="1" dirty="0">
                <a:solidFill>
                  <a:schemeClr val="accent6">
                    <a:lumMod val="75000"/>
                  </a:schemeClr>
                </a:solidFill>
                <a:latin typeface="Adobe Arabic" panose="02040503050201020203" pitchFamily="18" charset="-78"/>
                <a:ea typeface="Adobe Fan Heiti Std B" panose="020B0700000000000000" pitchFamily="34" charset="-128"/>
                <a:cs typeface="Adobe Arabic" panose="02040503050201020203" pitchFamily="18" charset="-78"/>
              </a:rPr>
              <a:t>the ICT Skills Gap through collaboration between The Industry and the Academia in the East African </a:t>
            </a:r>
            <a:r>
              <a:rPr lang="en-GB" b="1" i="1" dirty="0" smtClean="0">
                <a:solidFill>
                  <a:schemeClr val="accent6">
                    <a:lumMod val="75000"/>
                  </a:schemeClr>
                </a:solidFill>
                <a:latin typeface="Adobe Arabic" panose="02040503050201020203" pitchFamily="18" charset="-78"/>
                <a:ea typeface="Adobe Fan Heiti Std B" panose="020B0700000000000000" pitchFamily="34" charset="-128"/>
                <a:cs typeface="Adobe Arabic" panose="02040503050201020203" pitchFamily="18" charset="-78"/>
              </a:rPr>
              <a:t>Region</a:t>
            </a:r>
            <a:r>
              <a:rPr lang="en-GB" b="1" i="1" dirty="0" smtClean="0">
                <a:solidFill>
                  <a:schemeClr val="accent6">
                    <a:lumMod val="75000"/>
                  </a:schemeClr>
                </a:solidFill>
                <a:latin typeface="Adobe Arabic" panose="02040503050201020203" pitchFamily="18" charset="-78"/>
                <a:ea typeface="Adobe Fan Heiti Std B" panose="020B0700000000000000" pitchFamily="34" charset="-128"/>
                <a:cs typeface="Adobe Arabic" panose="02040503050201020203" pitchFamily="18" charset="-78"/>
              </a:rPr>
              <a:t>.”</a:t>
            </a:r>
          </a:p>
          <a:p>
            <a:r>
              <a:rPr lang="en-GB" b="1" i="1" dirty="0" smtClean="0">
                <a:solidFill>
                  <a:schemeClr val="accent5">
                    <a:lumMod val="75000"/>
                  </a:schemeClr>
                </a:solidFill>
                <a:latin typeface="Adobe Arabic" panose="02040503050201020203" pitchFamily="18" charset="-78"/>
                <a:ea typeface="Adobe Fan Heiti Std B" panose="020B0700000000000000" pitchFamily="34" charset="-128"/>
                <a:cs typeface="Adobe Arabic" panose="02040503050201020203" pitchFamily="18" charset="-78"/>
              </a:rPr>
              <a:t>Kigali, 20</a:t>
            </a:r>
            <a:r>
              <a:rPr lang="en-GB" b="1" i="1" baseline="30000" dirty="0" smtClean="0">
                <a:solidFill>
                  <a:schemeClr val="accent5">
                    <a:lumMod val="75000"/>
                  </a:schemeClr>
                </a:solidFill>
                <a:latin typeface="Adobe Arabic" panose="02040503050201020203" pitchFamily="18" charset="-78"/>
                <a:ea typeface="Adobe Fan Heiti Std B" panose="020B0700000000000000" pitchFamily="34" charset="-128"/>
                <a:cs typeface="Adobe Arabic" panose="02040503050201020203" pitchFamily="18" charset="-78"/>
              </a:rPr>
              <a:t>th</a:t>
            </a:r>
            <a:r>
              <a:rPr lang="en-GB" b="1" i="1" dirty="0" smtClean="0">
                <a:solidFill>
                  <a:schemeClr val="accent5">
                    <a:lumMod val="75000"/>
                  </a:schemeClr>
                </a:solidFill>
                <a:latin typeface="Adobe Arabic" panose="02040503050201020203" pitchFamily="18" charset="-78"/>
                <a:ea typeface="Adobe Fan Heiti Std B" panose="020B0700000000000000" pitchFamily="34" charset="-128"/>
                <a:cs typeface="Adobe Arabic" panose="02040503050201020203" pitchFamily="18" charset="-78"/>
              </a:rPr>
              <a:t> June 2016</a:t>
            </a:r>
            <a:endParaRPr lang="en-US" i="1" dirty="0">
              <a:solidFill>
                <a:schemeClr val="accent5">
                  <a:lumMod val="75000"/>
                </a:schemeClr>
              </a:solidFill>
              <a:latin typeface="Adobe Arabic" panose="02040503050201020203" pitchFamily="18" charset="-78"/>
              <a:ea typeface="Adobe Fan Heiti Std B" panose="020B0700000000000000" pitchFamily="34" charset="-128"/>
              <a:cs typeface="Adobe Arabic" panose="02040503050201020203" pitchFamily="18" charset="-78"/>
            </a:endParaRPr>
          </a:p>
          <a:p>
            <a:endParaRPr lang="en-US" dirty="0"/>
          </a:p>
        </p:txBody>
      </p:sp>
      <p:sp>
        <p:nvSpPr>
          <p:cNvPr id="4" name="TextBox 3"/>
          <p:cNvSpPr txBox="1"/>
          <p:nvPr/>
        </p:nvSpPr>
        <p:spPr>
          <a:xfrm>
            <a:off x="2975020" y="3786389"/>
            <a:ext cx="6722772" cy="1154162"/>
          </a:xfrm>
          <a:prstGeom prst="rect">
            <a:avLst/>
          </a:prstGeom>
          <a:noFill/>
        </p:spPr>
        <p:txBody>
          <a:bodyPr wrap="square" rtlCol="0">
            <a:spAutoFit/>
          </a:bodyPr>
          <a:lstStyle/>
          <a:p>
            <a:pPr algn="ctr">
              <a:lnSpc>
                <a:spcPct val="150000"/>
              </a:lnSpc>
            </a:pPr>
            <a:r>
              <a:rPr lang="en-US" sz="2400" dirty="0" smtClean="0">
                <a:solidFill>
                  <a:srgbClr val="C00000"/>
                </a:solidFill>
                <a:latin typeface="Adobe Garamond Pro" panose="02020502060506020403" pitchFamily="18" charset="0"/>
              </a:rPr>
              <a:t>Geoffrey Mark </a:t>
            </a:r>
            <a:r>
              <a:rPr lang="en-US" sz="2400" dirty="0" err="1" smtClean="0">
                <a:solidFill>
                  <a:srgbClr val="C00000"/>
                </a:solidFill>
                <a:latin typeface="Adobe Garamond Pro" panose="02020502060506020403" pitchFamily="18" charset="0"/>
              </a:rPr>
              <a:t>Kagarura</a:t>
            </a:r>
            <a:endParaRPr lang="en-US" sz="2400" dirty="0" smtClean="0">
              <a:solidFill>
                <a:srgbClr val="C00000"/>
              </a:solidFill>
              <a:latin typeface="Adobe Garamond Pro" panose="02020502060506020403" pitchFamily="18" charset="0"/>
            </a:endParaRPr>
          </a:p>
          <a:p>
            <a:pPr algn="ctr">
              <a:lnSpc>
                <a:spcPct val="150000"/>
              </a:lnSpc>
            </a:pPr>
            <a:r>
              <a:rPr lang="en-US" sz="2400" dirty="0" smtClean="0">
                <a:solidFill>
                  <a:srgbClr val="FF0000"/>
                </a:solidFill>
                <a:latin typeface="Adobe Garamond Pro" panose="02020502060506020403" pitchFamily="18" charset="0"/>
              </a:rPr>
              <a:t>Makerere University</a:t>
            </a:r>
            <a:endParaRPr lang="en-US" sz="2400" dirty="0">
              <a:solidFill>
                <a:srgbClr val="FF0000"/>
              </a:solidFill>
              <a:latin typeface="Adobe Garamond Pro" panose="02020502060506020403" pitchFamily="18" charset="0"/>
            </a:endParaRPr>
          </a:p>
        </p:txBody>
      </p:sp>
      <p:pic>
        <p:nvPicPr>
          <p:cNvPr id="1026" name="Picture 1" descr="C:\Users\User.U-PC\Desktop\Eac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6658" y="6081616"/>
            <a:ext cx="3148346" cy="6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002" y="3911292"/>
            <a:ext cx="1153322" cy="100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705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Solutions…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Innovation </a:t>
            </a:r>
            <a:r>
              <a:rPr lang="en-US" dirty="0" smtClean="0"/>
              <a:t>Hubs and Clusters</a:t>
            </a:r>
            <a:endParaRPr lang="en-US" dirty="0" smtClean="0"/>
          </a:p>
          <a:p>
            <a:pPr lvl="1"/>
            <a:r>
              <a:rPr lang="en-US" dirty="0" smtClean="0"/>
              <a:t>Technology transfer incl. Sharing of facilities, theoretical and practical skills and know-how among the producers and the consumers of knowledge. </a:t>
            </a:r>
            <a:r>
              <a:rPr lang="en-US" dirty="0" smtClean="0"/>
              <a:t> (</a:t>
            </a:r>
            <a:r>
              <a:rPr lang="en-US" dirty="0" err="1" smtClean="0"/>
              <a:t>HiveColab</a:t>
            </a:r>
            <a:r>
              <a:rPr lang="en-US" dirty="0" smtClean="0"/>
              <a:t>, Nairobi )</a:t>
            </a:r>
            <a:endParaRPr lang="en-US" dirty="0" smtClean="0"/>
          </a:p>
          <a:p>
            <a:r>
              <a:rPr lang="en-US" dirty="0" smtClean="0"/>
              <a:t>Implement ICT education initiatives that</a:t>
            </a:r>
          </a:p>
          <a:p>
            <a:pPr lvl="1"/>
            <a:r>
              <a:rPr lang="en-US" dirty="0" smtClean="0"/>
              <a:t>I</a:t>
            </a:r>
            <a:r>
              <a:rPr lang="en-US" dirty="0" smtClean="0"/>
              <a:t>ntroduce new </a:t>
            </a:r>
            <a:r>
              <a:rPr lang="en-US" dirty="0" smtClean="0"/>
              <a:t>learning methods at both primary and secondary level </a:t>
            </a:r>
            <a:r>
              <a:rPr lang="en-US" dirty="0" smtClean="0"/>
              <a:t>schools</a:t>
            </a:r>
            <a:r>
              <a:rPr lang="en-US" dirty="0"/>
              <a:t> </a:t>
            </a:r>
            <a:r>
              <a:rPr lang="en-US" dirty="0" smtClean="0"/>
              <a:t>_OLPC</a:t>
            </a:r>
            <a:endParaRPr lang="en-US" dirty="0" smtClean="0"/>
          </a:p>
          <a:p>
            <a:pPr lvl="1"/>
            <a:r>
              <a:rPr lang="en-US" dirty="0" smtClean="0"/>
              <a:t>I</a:t>
            </a:r>
            <a:r>
              <a:rPr lang="en-US" dirty="0" smtClean="0"/>
              <a:t>mprove </a:t>
            </a:r>
            <a:r>
              <a:rPr lang="en-US" dirty="0" smtClean="0"/>
              <a:t>the infrastructure available in schools </a:t>
            </a:r>
            <a:r>
              <a:rPr lang="en-US" dirty="0" smtClean="0"/>
              <a:t>–computers, multimedia tools </a:t>
            </a:r>
            <a:r>
              <a:rPr lang="en-US" dirty="0" err="1" smtClean="0"/>
              <a:t>etc</a:t>
            </a:r>
            <a:endParaRPr lang="en-US" dirty="0" smtClean="0"/>
          </a:p>
          <a:p>
            <a:pPr lvl="1"/>
            <a:r>
              <a:rPr lang="en-US" dirty="0" smtClean="0"/>
              <a:t>use of eLearning techniques, and </a:t>
            </a:r>
            <a:r>
              <a:rPr lang="en-US" dirty="0" smtClean="0"/>
              <a:t>train </a:t>
            </a:r>
            <a:r>
              <a:rPr lang="en-US" dirty="0" smtClean="0"/>
              <a:t>teachers to use ICT in the teaching process. </a:t>
            </a:r>
            <a:endParaRPr lang="en-US" dirty="0" smtClean="0"/>
          </a:p>
          <a:p>
            <a:pPr lvl="1"/>
            <a:r>
              <a:rPr lang="en-US" dirty="0" smtClean="0"/>
              <a:t>Improve </a:t>
            </a:r>
            <a:r>
              <a:rPr lang="en-US" dirty="0"/>
              <a:t>the quality of education for science and technology</a:t>
            </a:r>
          </a:p>
          <a:p>
            <a:pPr lvl="1"/>
            <a:r>
              <a:rPr lang="en-US" dirty="0" smtClean="0"/>
              <a:t>greater </a:t>
            </a:r>
            <a:r>
              <a:rPr lang="en-US" dirty="0"/>
              <a:t>accessibility and mobility and support wider access to lifelong learning. </a:t>
            </a:r>
          </a:p>
          <a:p>
            <a:r>
              <a:rPr lang="en-US" dirty="0"/>
              <a:t>Developing peer-to-peer networking  </a:t>
            </a:r>
          </a:p>
          <a:p>
            <a:pPr lvl="1"/>
            <a:r>
              <a:rPr lang="en-US" dirty="0" smtClean="0"/>
              <a:t>knowledge </a:t>
            </a:r>
            <a:r>
              <a:rPr lang="en-US" dirty="0"/>
              <a:t>sharing at grassroots level  (Tanzania ICT policy 2016</a:t>
            </a:r>
            <a:endParaRPr lang="en-US" dirty="0" smtClean="0"/>
          </a:p>
        </p:txBody>
      </p:sp>
    </p:spTree>
    <p:extLst>
      <p:ext uri="{BB962C8B-B14F-4D97-AF65-F5344CB8AC3E}">
        <p14:creationId xmlns:p14="http://schemas.microsoft.com/office/powerpoint/2010/main" val="1423415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lumMod val="50000"/>
                  </a:schemeClr>
                </a:solidFill>
              </a:rPr>
              <a:t>Solutions…</a:t>
            </a:r>
            <a:endParaRPr lang="en-US" sz="4800" dirty="0"/>
          </a:p>
        </p:txBody>
      </p:sp>
      <p:sp>
        <p:nvSpPr>
          <p:cNvPr id="3" name="Content Placeholder 2"/>
          <p:cNvSpPr>
            <a:spLocks noGrp="1"/>
          </p:cNvSpPr>
          <p:nvPr>
            <p:ph idx="1"/>
          </p:nvPr>
        </p:nvSpPr>
        <p:spPr/>
        <p:txBody>
          <a:bodyPr>
            <a:normAutofit/>
          </a:bodyPr>
          <a:lstStyle/>
          <a:p>
            <a:r>
              <a:rPr lang="en-US" dirty="0" smtClean="0"/>
              <a:t>Infrastructure</a:t>
            </a:r>
          </a:p>
          <a:p>
            <a:pPr lvl="1"/>
            <a:r>
              <a:rPr lang="en-US" dirty="0" smtClean="0"/>
              <a:t>Backbones, equipment, tax incentives</a:t>
            </a:r>
          </a:p>
          <a:p>
            <a:pPr lvl="1"/>
            <a:r>
              <a:rPr lang="en-US" dirty="0"/>
              <a:t>ICT training centres </a:t>
            </a:r>
            <a:r>
              <a:rPr lang="en-US" dirty="0" smtClean="0"/>
              <a:t> </a:t>
            </a:r>
            <a:endParaRPr lang="en-US" dirty="0" smtClean="0"/>
          </a:p>
          <a:p>
            <a:r>
              <a:rPr lang="en-US" dirty="0" smtClean="0"/>
              <a:t>Solving Universal access and Digital divide </a:t>
            </a:r>
          </a:p>
          <a:p>
            <a:pPr lvl="1"/>
            <a:r>
              <a:rPr lang="en-US" dirty="0" smtClean="0"/>
              <a:t>Encourage partnerships </a:t>
            </a:r>
            <a:r>
              <a:rPr lang="en-US" dirty="0" smtClean="0"/>
              <a:t>among public, private and community </a:t>
            </a:r>
            <a:r>
              <a:rPr lang="en-US" dirty="0" smtClean="0"/>
              <a:t>at </a:t>
            </a:r>
            <a:r>
              <a:rPr lang="en-US" dirty="0" smtClean="0"/>
              <a:t>all levels in support of universal </a:t>
            </a:r>
            <a:r>
              <a:rPr lang="en-US" dirty="0" smtClean="0"/>
              <a:t>access</a:t>
            </a:r>
            <a:endParaRPr lang="en-US" dirty="0" smtClean="0"/>
          </a:p>
          <a:p>
            <a:pPr lvl="1"/>
            <a:r>
              <a:rPr lang="en-US" dirty="0" smtClean="0"/>
              <a:t>Creating incentives for service providers to deploy services in rural and </a:t>
            </a:r>
            <a:r>
              <a:rPr lang="en-US" dirty="0" smtClean="0"/>
              <a:t>underserved</a:t>
            </a:r>
            <a:r>
              <a:rPr lang="en-US" dirty="0" smtClean="0"/>
              <a:t>, </a:t>
            </a:r>
            <a:r>
              <a:rPr lang="en-US" dirty="0" smtClean="0"/>
              <a:t>disadvantaged </a:t>
            </a:r>
            <a:r>
              <a:rPr lang="en-US" dirty="0" smtClean="0"/>
              <a:t>groups</a:t>
            </a:r>
          </a:p>
          <a:p>
            <a:r>
              <a:rPr lang="en-US" dirty="0" smtClean="0"/>
              <a:t>Integrating ICT within lifestyles and </a:t>
            </a:r>
            <a:r>
              <a:rPr lang="en-US" dirty="0" smtClean="0"/>
              <a:t>cultures</a:t>
            </a:r>
          </a:p>
          <a:p>
            <a:pPr lvl="1"/>
            <a:r>
              <a:rPr lang="en-US" dirty="0" smtClean="0"/>
              <a:t>Documenting Culture online, community resource </a:t>
            </a:r>
            <a:r>
              <a:rPr lang="en-US" dirty="0"/>
              <a:t>c</a:t>
            </a:r>
            <a:r>
              <a:rPr lang="en-US" dirty="0" smtClean="0"/>
              <a:t>entres etc.</a:t>
            </a:r>
          </a:p>
          <a:p>
            <a:pPr lvl="1"/>
            <a:r>
              <a:rPr lang="en-US" dirty="0" smtClean="0"/>
              <a:t>Valuing </a:t>
            </a:r>
            <a:r>
              <a:rPr lang="en-US" dirty="0"/>
              <a:t>and Promoting Scientific, Cultural and Economic Heritage of the Country </a:t>
            </a:r>
          </a:p>
        </p:txBody>
      </p:sp>
    </p:spTree>
    <p:extLst>
      <p:ext uri="{BB962C8B-B14F-4D97-AF65-F5344CB8AC3E}">
        <p14:creationId xmlns:p14="http://schemas.microsoft.com/office/powerpoint/2010/main" val="3111303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Solutions…</a:t>
            </a:r>
            <a:endParaRPr lang="en-US" dirty="0"/>
          </a:p>
        </p:txBody>
      </p:sp>
      <p:sp>
        <p:nvSpPr>
          <p:cNvPr id="3" name="Content Placeholder 2"/>
          <p:cNvSpPr>
            <a:spLocks noGrp="1"/>
          </p:cNvSpPr>
          <p:nvPr>
            <p:ph idx="1"/>
          </p:nvPr>
        </p:nvSpPr>
        <p:spPr/>
        <p:txBody>
          <a:bodyPr>
            <a:normAutofit lnSpcReduction="10000"/>
          </a:bodyPr>
          <a:lstStyle/>
          <a:p>
            <a:r>
              <a:rPr lang="en-US" dirty="0" smtClean="0"/>
              <a:t>Enhanc</a:t>
            </a:r>
            <a:r>
              <a:rPr lang="en-US" dirty="0" smtClean="0"/>
              <a:t>e </a:t>
            </a:r>
            <a:r>
              <a:rPr lang="en-US" dirty="0" smtClean="0"/>
              <a:t>online </a:t>
            </a:r>
            <a:r>
              <a:rPr lang="en-US" dirty="0" smtClean="0"/>
              <a:t>services through ICT</a:t>
            </a:r>
          </a:p>
          <a:p>
            <a:pPr lvl="1"/>
            <a:r>
              <a:rPr lang="en-US" dirty="0" smtClean="0"/>
              <a:t>income tax, central  excise, company  affairs, property registration, </a:t>
            </a:r>
            <a:r>
              <a:rPr lang="en-US" dirty="0" smtClean="0"/>
              <a:t>passport </a:t>
            </a:r>
            <a:r>
              <a:rPr lang="en-US" dirty="0" smtClean="0"/>
              <a:t>and  Visa, municipalities,  police, pensions,  land  records, </a:t>
            </a:r>
            <a:r>
              <a:rPr lang="en-US" dirty="0" smtClean="0"/>
              <a:t>Road  </a:t>
            </a:r>
            <a:r>
              <a:rPr lang="en-US" dirty="0" smtClean="0"/>
              <a:t>transport, e-courts, employment, </a:t>
            </a:r>
            <a:r>
              <a:rPr lang="en-US" dirty="0" smtClean="0"/>
              <a:t>Agriculture</a:t>
            </a:r>
          </a:p>
          <a:p>
            <a:pPr lvl="1"/>
            <a:r>
              <a:rPr lang="en-US" dirty="0" smtClean="0"/>
              <a:t>Boost local content</a:t>
            </a:r>
            <a:endParaRPr lang="en-US" dirty="0" smtClean="0"/>
          </a:p>
          <a:p>
            <a:r>
              <a:rPr lang="en-US" dirty="0" smtClean="0">
                <a:solidFill>
                  <a:schemeClr val="accent1">
                    <a:lumMod val="50000"/>
                  </a:schemeClr>
                </a:solidFill>
              </a:rPr>
              <a:t>Increase </a:t>
            </a:r>
            <a:r>
              <a:rPr lang="en-US" dirty="0">
                <a:solidFill>
                  <a:schemeClr val="accent1">
                    <a:lumMod val="50000"/>
                  </a:schemeClr>
                </a:solidFill>
              </a:rPr>
              <a:t>ICT expenditure as a % of GDP</a:t>
            </a:r>
          </a:p>
          <a:p>
            <a:pPr lvl="1"/>
            <a:r>
              <a:rPr lang="en-US" dirty="0" smtClean="0"/>
              <a:t>Promote </a:t>
            </a:r>
            <a:r>
              <a:rPr lang="en-US" dirty="0"/>
              <a:t>a Competitive Economic </a:t>
            </a:r>
            <a:r>
              <a:rPr lang="en-US" dirty="0" smtClean="0"/>
              <a:t>Sector</a:t>
            </a:r>
          </a:p>
          <a:p>
            <a:pPr lvl="1"/>
            <a:r>
              <a:rPr lang="en-US" dirty="0" smtClean="0"/>
              <a:t>Private and public partnerships</a:t>
            </a:r>
          </a:p>
          <a:p>
            <a:r>
              <a:rPr lang="en-US" dirty="0"/>
              <a:t>Sharing of experiences </a:t>
            </a:r>
          </a:p>
          <a:p>
            <a:pPr lvl="1"/>
            <a:r>
              <a:rPr lang="en-US" dirty="0"/>
              <a:t>Clear openness </a:t>
            </a:r>
          </a:p>
          <a:p>
            <a:pPr lvl="1"/>
            <a:r>
              <a:rPr lang="en-US" dirty="0"/>
              <a:t>Regionally international best practices.</a:t>
            </a:r>
          </a:p>
          <a:p>
            <a:pPr lvl="1"/>
            <a:r>
              <a:rPr lang="en-US" dirty="0"/>
              <a:t>Improving the Legal, Regulatory and Institutional </a:t>
            </a:r>
            <a:r>
              <a:rPr lang="en-US" dirty="0" smtClean="0"/>
              <a:t>Framework</a:t>
            </a:r>
            <a:endParaRPr lang="en-US" dirty="0"/>
          </a:p>
          <a:p>
            <a:pPr lvl="1"/>
            <a:endParaRPr lang="en-US" dirty="0"/>
          </a:p>
        </p:txBody>
      </p:sp>
    </p:spTree>
    <p:extLst>
      <p:ext uri="{BB962C8B-B14F-4D97-AF65-F5344CB8AC3E}">
        <p14:creationId xmlns:p14="http://schemas.microsoft.com/office/powerpoint/2010/main" val="3386583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 (Lessons to learn)</a:t>
            </a:r>
            <a:endParaRPr lang="en-US" dirty="0"/>
          </a:p>
        </p:txBody>
      </p:sp>
      <p:sp>
        <p:nvSpPr>
          <p:cNvPr id="3" name="Content Placeholder 2"/>
          <p:cNvSpPr>
            <a:spLocks noGrp="1"/>
          </p:cNvSpPr>
          <p:nvPr>
            <p:ph idx="1"/>
          </p:nvPr>
        </p:nvSpPr>
        <p:spPr/>
        <p:txBody>
          <a:bodyPr>
            <a:normAutofit/>
          </a:bodyPr>
          <a:lstStyle/>
          <a:p>
            <a:r>
              <a:rPr lang="en-US" dirty="0" smtClean="0"/>
              <a:t>Mauritius</a:t>
            </a:r>
            <a:r>
              <a:rPr lang="en-US" baseline="30000" dirty="0" smtClean="0"/>
              <a:t>1</a:t>
            </a:r>
            <a:r>
              <a:rPr lang="en-US" dirty="0" smtClean="0"/>
              <a:t> </a:t>
            </a:r>
            <a:endParaRPr lang="en-US" dirty="0" smtClean="0"/>
          </a:p>
          <a:p>
            <a:pPr lvl="1"/>
            <a:r>
              <a:rPr lang="en-US" dirty="0" smtClean="0"/>
              <a:t>Integrating ICT into lower </a:t>
            </a:r>
            <a:r>
              <a:rPr lang="en-US" dirty="0" smtClean="0"/>
              <a:t>curriculum+ More </a:t>
            </a:r>
            <a:r>
              <a:rPr lang="en-US" dirty="0"/>
              <a:t>hours a week of ICT  </a:t>
            </a:r>
            <a:r>
              <a:rPr lang="en-US" dirty="0" smtClean="0"/>
              <a:t>training</a:t>
            </a:r>
            <a:endParaRPr lang="en-US" dirty="0" smtClean="0"/>
          </a:p>
          <a:p>
            <a:pPr lvl="1"/>
            <a:r>
              <a:rPr lang="en-US" dirty="0" smtClean="0"/>
              <a:t>Reducing pupil to computer ratio</a:t>
            </a:r>
          </a:p>
          <a:p>
            <a:pPr lvl="1"/>
            <a:r>
              <a:rPr lang="en-US" dirty="0" smtClean="0">
                <a:solidFill>
                  <a:schemeClr val="accent1">
                    <a:lumMod val="50000"/>
                  </a:schemeClr>
                </a:solidFill>
              </a:rPr>
              <a:t>Electronic </a:t>
            </a:r>
            <a:r>
              <a:rPr lang="en-US" dirty="0" smtClean="0">
                <a:solidFill>
                  <a:schemeClr val="accent1">
                    <a:lumMod val="50000"/>
                  </a:schemeClr>
                </a:solidFill>
              </a:rPr>
              <a:t>services, data protection, cybercrime, online child protection</a:t>
            </a:r>
          </a:p>
          <a:p>
            <a:pPr lvl="1"/>
            <a:r>
              <a:rPr lang="en-US" dirty="0" smtClean="0">
                <a:solidFill>
                  <a:schemeClr val="accent1">
                    <a:lumMod val="50000"/>
                  </a:schemeClr>
                </a:solidFill>
              </a:rPr>
              <a:t>Support/ Boost ICT Exports</a:t>
            </a:r>
          </a:p>
          <a:p>
            <a:pPr lvl="1"/>
            <a:r>
              <a:rPr lang="en-US" dirty="0" smtClean="0">
                <a:solidFill>
                  <a:schemeClr val="accent1">
                    <a:lumMod val="50000"/>
                  </a:schemeClr>
                </a:solidFill>
              </a:rPr>
              <a:t>Increase ICT expenditure as a % of GDP</a:t>
            </a:r>
          </a:p>
          <a:p>
            <a:pPr lvl="1"/>
            <a:r>
              <a:rPr lang="en-US" dirty="0" smtClean="0">
                <a:solidFill>
                  <a:schemeClr val="accent1">
                    <a:lumMod val="50000"/>
                  </a:schemeClr>
                </a:solidFill>
              </a:rPr>
              <a:t>Ability to train skilled workers or develop new technologies </a:t>
            </a:r>
          </a:p>
          <a:p>
            <a:pPr lvl="1"/>
            <a:r>
              <a:rPr lang="en-US" dirty="0">
                <a:solidFill>
                  <a:schemeClr val="accent1">
                    <a:lumMod val="50000"/>
                  </a:schemeClr>
                </a:solidFill>
              </a:rPr>
              <a:t>P</a:t>
            </a:r>
            <a:r>
              <a:rPr lang="en-US" dirty="0" smtClean="0">
                <a:solidFill>
                  <a:schemeClr val="accent1">
                    <a:lumMod val="50000"/>
                  </a:schemeClr>
                </a:solidFill>
              </a:rPr>
              <a:t>resence of established companies and multinational corporations </a:t>
            </a:r>
          </a:p>
          <a:p>
            <a:pPr lvl="1"/>
            <a:r>
              <a:rPr lang="en-US" dirty="0" smtClean="0">
                <a:solidFill>
                  <a:schemeClr val="accent1">
                    <a:lumMod val="50000"/>
                  </a:schemeClr>
                </a:solidFill>
              </a:rPr>
              <a:t>Entrepreneurial drive in population to start new ventures </a:t>
            </a:r>
          </a:p>
          <a:p>
            <a:pPr lvl="1"/>
            <a:r>
              <a:rPr lang="en-US" dirty="0" smtClean="0">
                <a:solidFill>
                  <a:schemeClr val="accent1">
                    <a:lumMod val="50000"/>
                  </a:schemeClr>
                </a:solidFill>
              </a:rPr>
              <a:t>Availability of venture capital to help ensure ideas make it to market  </a:t>
            </a:r>
            <a:endParaRPr lang="en-US" dirty="0">
              <a:solidFill>
                <a:schemeClr val="accent1">
                  <a:lumMod val="50000"/>
                </a:schemeClr>
              </a:solidFill>
            </a:endParaRPr>
          </a:p>
        </p:txBody>
      </p:sp>
      <p:sp>
        <p:nvSpPr>
          <p:cNvPr id="4" name="TextBox 3"/>
          <p:cNvSpPr txBox="1"/>
          <p:nvPr/>
        </p:nvSpPr>
        <p:spPr>
          <a:xfrm>
            <a:off x="1200150" y="5866150"/>
            <a:ext cx="10687050" cy="707886"/>
          </a:xfrm>
          <a:prstGeom prst="rect">
            <a:avLst/>
          </a:prstGeom>
          <a:noFill/>
        </p:spPr>
        <p:txBody>
          <a:bodyPr wrap="square" rtlCol="0">
            <a:spAutoFit/>
          </a:bodyPr>
          <a:lstStyle/>
          <a:p>
            <a:r>
              <a:rPr lang="en-US" sz="2000" dirty="0">
                <a:latin typeface="+mj-lt"/>
              </a:rPr>
              <a:t>Mauritius </a:t>
            </a:r>
            <a:r>
              <a:rPr lang="en-US" sz="2000" dirty="0" smtClean="0">
                <a:latin typeface="+mj-lt"/>
              </a:rPr>
              <a:t>CT </a:t>
            </a:r>
            <a:r>
              <a:rPr lang="en-US" sz="2000" dirty="0">
                <a:latin typeface="+mj-lt"/>
              </a:rPr>
              <a:t>Development Index </a:t>
            </a:r>
            <a:r>
              <a:rPr lang="en-US" sz="2000" dirty="0" smtClean="0">
                <a:latin typeface="+mj-lt"/>
              </a:rPr>
              <a:t>IDI 72 above China , SA, Kenya 124 (+2),  Uganda 129 (2),  Tanzania 157,  Rwanda 164</a:t>
            </a:r>
            <a:r>
              <a:rPr lang="en-US" sz="2000" dirty="0" smtClean="0">
                <a:solidFill>
                  <a:srgbClr val="FF0000"/>
                </a:solidFill>
                <a:latin typeface="+mj-lt"/>
              </a:rPr>
              <a:t>, Ethiopia </a:t>
            </a:r>
            <a:r>
              <a:rPr lang="en-US" sz="2000" dirty="0">
                <a:solidFill>
                  <a:srgbClr val="FF0000"/>
                </a:solidFill>
                <a:latin typeface="+mj-lt"/>
              </a:rPr>
              <a:t>165 </a:t>
            </a:r>
            <a:endParaRPr lang="en-US" sz="2000" dirty="0" smtClean="0">
              <a:solidFill>
                <a:srgbClr val="FF0000"/>
              </a:solidFill>
              <a:latin typeface="+mj-lt"/>
            </a:endParaRPr>
          </a:p>
          <a:p>
            <a:r>
              <a:rPr lang="en-US" sz="2000" dirty="0" smtClean="0">
                <a:solidFill>
                  <a:schemeClr val="accent5">
                    <a:lumMod val="75000"/>
                  </a:schemeClr>
                </a:solidFill>
                <a:latin typeface="+mj-lt"/>
              </a:rPr>
              <a:t>Source: ITU Measuring the Information Society Report 2015</a:t>
            </a:r>
            <a:endParaRPr lang="en-US" sz="2000" dirty="0">
              <a:solidFill>
                <a:schemeClr val="accent5">
                  <a:lumMod val="75000"/>
                </a:schemeClr>
              </a:solidFill>
              <a:latin typeface="+mj-lt"/>
            </a:endParaRPr>
          </a:p>
        </p:txBody>
      </p:sp>
    </p:spTree>
    <p:extLst>
      <p:ext uri="{BB962C8B-B14F-4D97-AF65-F5344CB8AC3E}">
        <p14:creationId xmlns:p14="http://schemas.microsoft.com/office/powerpoint/2010/main" val="3925911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Key comparisons </a:t>
            </a:r>
            <a:r>
              <a:rPr lang="en-US" dirty="0" smtClean="0">
                <a:solidFill>
                  <a:schemeClr val="accent1">
                    <a:lumMod val="50000"/>
                  </a:schemeClr>
                </a:solidFill>
              </a:rPr>
              <a:t>ICT plans</a:t>
            </a:r>
            <a:endParaRPr lang="en-US" dirty="0">
              <a:solidFill>
                <a:schemeClr val="accent1">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63865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038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Key comparisons </a:t>
            </a:r>
            <a:r>
              <a:rPr lang="en-US" dirty="0" smtClean="0">
                <a:solidFill>
                  <a:schemeClr val="accent1">
                    <a:lumMod val="50000"/>
                  </a:schemeClr>
                </a:solidFill>
              </a:rPr>
              <a:t>broadband plans</a:t>
            </a:r>
            <a:endParaRPr lang="en-US" dirty="0">
              <a:solidFill>
                <a:schemeClr val="accent1">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4019033"/>
              </p:ext>
            </p:extLst>
          </p:nvPr>
        </p:nvGraphicFramePr>
        <p:xfrm>
          <a:off x="838200" y="174473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153400" y="6150114"/>
            <a:ext cx="3905250" cy="707886"/>
          </a:xfrm>
          <a:prstGeom prst="rect">
            <a:avLst/>
          </a:prstGeom>
          <a:noFill/>
        </p:spPr>
        <p:txBody>
          <a:bodyPr wrap="square" rtlCol="0">
            <a:spAutoFit/>
          </a:bodyPr>
          <a:lstStyle/>
          <a:p>
            <a:r>
              <a:rPr lang="en-US" sz="2000" dirty="0" smtClean="0">
                <a:solidFill>
                  <a:schemeClr val="accent5">
                    <a:lumMod val="75000"/>
                  </a:schemeClr>
                </a:solidFill>
                <a:latin typeface="Adobe Arabic" panose="02040503050201020203" pitchFamily="18" charset="-78"/>
                <a:cs typeface="Adobe Arabic" panose="02040503050201020203" pitchFamily="18" charset="-78"/>
              </a:rPr>
              <a:t>Broadband commission.org -NationalBBPolicies-2015.</a:t>
            </a:r>
            <a:endParaRPr lang="en-US" sz="2000" dirty="0">
              <a:solidFill>
                <a:schemeClr val="accent5">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039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775" y="2047728"/>
            <a:ext cx="5886450" cy="3907131"/>
          </a:xfrm>
          <a:prstGeom prst="rect">
            <a:avLst/>
          </a:prstGeom>
        </p:spPr>
      </p:pic>
      <p:sp>
        <p:nvSpPr>
          <p:cNvPr id="3" name="Content Placeholder 2"/>
          <p:cNvSpPr>
            <a:spLocks noGrp="1"/>
          </p:cNvSpPr>
          <p:nvPr>
            <p:ph idx="1"/>
          </p:nvPr>
        </p:nvSpPr>
        <p:spPr/>
        <p:txBody>
          <a:bodyPr/>
          <a:lstStyle/>
          <a:p>
            <a:endParaRPr lang="en-US" dirty="0" smtClean="0"/>
          </a:p>
          <a:p>
            <a:pPr marL="0" indent="0" algn="ctr">
              <a:buNone/>
            </a:pPr>
            <a:r>
              <a:rPr lang="en-US" sz="4400" dirty="0" smtClean="0"/>
              <a:t> </a:t>
            </a:r>
            <a:r>
              <a:rPr lang="en-US" sz="4400" dirty="0" smtClean="0">
                <a:solidFill>
                  <a:srgbClr val="FFFF00"/>
                </a:solidFill>
              </a:rPr>
              <a:t>Thank you</a:t>
            </a:r>
          </a:p>
          <a:p>
            <a:endParaRPr lang="en-US" dirty="0"/>
          </a:p>
        </p:txBody>
      </p:sp>
      <p:sp>
        <p:nvSpPr>
          <p:cNvPr id="4" name="Down Arrow 3"/>
          <p:cNvSpPr/>
          <p:nvPr/>
        </p:nvSpPr>
        <p:spPr>
          <a:xfrm rot="5400000">
            <a:off x="8939280" y="4565560"/>
            <a:ext cx="1725769" cy="2292440"/>
          </a:xfrm>
          <a:prstGeom prst="down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00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accent1">
                    <a:lumMod val="50000"/>
                  </a:schemeClr>
                </a:solidFill>
                <a:latin typeface="Adobe Arabic" panose="02040503050201020203" pitchFamily="18" charset="-78"/>
                <a:cs typeface="Adobe Arabic" panose="02040503050201020203" pitchFamily="18" charset="-78"/>
              </a:rPr>
              <a:t>Introduction</a:t>
            </a:r>
            <a:endParaRPr lang="en-US" sz="5400" dirty="0">
              <a:solidFill>
                <a:schemeClr val="accent1">
                  <a:lumMod val="50000"/>
                </a:schemeClr>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p:txBody>
          <a:bodyPr>
            <a:normAutofit/>
          </a:bodyPr>
          <a:lstStyle/>
          <a:p>
            <a:r>
              <a:rPr lang="en-US" dirty="0"/>
              <a:t> </a:t>
            </a:r>
            <a:r>
              <a:rPr lang="en-US" dirty="0">
                <a:latin typeface="Adobe Arabic" panose="02040503050201020203" pitchFamily="18" charset="-78"/>
                <a:cs typeface="Adobe Arabic" panose="02040503050201020203" pitchFamily="18" charset="-78"/>
              </a:rPr>
              <a:t>T</a:t>
            </a:r>
            <a:r>
              <a:rPr lang="en-US" dirty="0" smtClean="0">
                <a:latin typeface="Adobe Arabic" panose="02040503050201020203" pitchFamily="18" charset="-78"/>
                <a:cs typeface="Adobe Arabic" panose="02040503050201020203" pitchFamily="18" charset="-78"/>
              </a:rPr>
              <a:t>he </a:t>
            </a:r>
            <a:r>
              <a:rPr lang="en-US" dirty="0">
                <a:latin typeface="Adobe Arabic" panose="02040503050201020203" pitchFamily="18" charset="-78"/>
                <a:cs typeface="Adobe Arabic" panose="02040503050201020203" pitchFamily="18" charset="-78"/>
              </a:rPr>
              <a:t>skills in Africa </a:t>
            </a:r>
            <a:r>
              <a:rPr lang="en-US" dirty="0" smtClean="0">
                <a:latin typeface="Adobe Arabic" panose="02040503050201020203" pitchFamily="18" charset="-78"/>
                <a:cs typeface="Adobe Arabic" panose="02040503050201020203" pitchFamily="18" charset="-78"/>
              </a:rPr>
              <a:t>are </a:t>
            </a:r>
            <a:r>
              <a:rPr lang="en-US" dirty="0">
                <a:latin typeface="Adobe Arabic" panose="02040503050201020203" pitchFamily="18" charset="-78"/>
                <a:cs typeface="Adobe Arabic" panose="02040503050201020203" pitchFamily="18" charset="-78"/>
              </a:rPr>
              <a:t>yet to match the needs of the </a:t>
            </a:r>
            <a:r>
              <a:rPr lang="en-US" dirty="0" smtClean="0">
                <a:latin typeface="Adobe Arabic" panose="02040503050201020203" pitchFamily="18" charset="-78"/>
                <a:cs typeface="Adobe Arabic" panose="02040503050201020203" pitchFamily="18" charset="-78"/>
              </a:rPr>
              <a:t>employers. There is need </a:t>
            </a:r>
            <a:r>
              <a:rPr lang="en-US" dirty="0">
                <a:latin typeface="Adobe Arabic" panose="02040503050201020203" pitchFamily="18" charset="-78"/>
                <a:cs typeface="Adobe Arabic" panose="02040503050201020203" pitchFamily="18" charset="-78"/>
              </a:rPr>
              <a:t>to look at the school ecosystem from primary to the tertiary levels to be able to identify the challenges</a:t>
            </a:r>
            <a:r>
              <a:rPr lang="en-US" dirty="0" smtClean="0">
                <a:latin typeface="Adobe Arabic" panose="02040503050201020203" pitchFamily="18" charset="-78"/>
                <a:cs typeface="Adobe Arabic" panose="02040503050201020203" pitchFamily="18" charset="-78"/>
              </a:rPr>
              <a:t>.</a:t>
            </a:r>
          </a:p>
          <a:p>
            <a:r>
              <a:rPr lang="en-US" dirty="0">
                <a:latin typeface="Adobe Arabic" panose="02040503050201020203" pitchFamily="18" charset="-78"/>
                <a:cs typeface="Adobe Arabic" panose="02040503050201020203" pitchFamily="18" charset="-78"/>
              </a:rPr>
              <a:t>ICT has enormous potential to improve learning methods and overall quality of education, offer greater accessibility and mobility and support wider access to lifelong learning. </a:t>
            </a:r>
            <a:endParaRPr lang="en-US" dirty="0" smtClean="0">
              <a:latin typeface="Adobe Arabic" panose="02040503050201020203" pitchFamily="18" charset="-78"/>
              <a:cs typeface="Adobe Arabic" panose="02040503050201020203" pitchFamily="18" charset="-78"/>
            </a:endParaRPr>
          </a:p>
          <a:p>
            <a:r>
              <a:rPr lang="en-US" dirty="0" smtClean="0">
                <a:latin typeface="Adobe Arabic" panose="02040503050201020203" pitchFamily="18" charset="-78"/>
                <a:cs typeface="Adobe Arabic" panose="02040503050201020203" pitchFamily="18" charset="-78"/>
              </a:rPr>
              <a:t>Africa </a:t>
            </a:r>
            <a:r>
              <a:rPr lang="en-US" dirty="0" smtClean="0">
                <a:latin typeface="Adobe Arabic" panose="02040503050201020203" pitchFamily="18" charset="-78"/>
                <a:cs typeface="Adobe Arabic" panose="02040503050201020203" pitchFamily="18" charset="-78"/>
              </a:rPr>
              <a:t>has 226 </a:t>
            </a:r>
            <a:r>
              <a:rPr lang="en-US" dirty="0" smtClean="0">
                <a:latin typeface="Adobe Arabic" panose="02040503050201020203" pitchFamily="18" charset="-78"/>
                <a:cs typeface="Adobe Arabic" panose="02040503050201020203" pitchFamily="18" charset="-78"/>
              </a:rPr>
              <a:t>million</a:t>
            </a:r>
            <a:r>
              <a:rPr lang="en-US" baseline="30000" dirty="0" smtClean="0">
                <a:latin typeface="Adobe Arabic" panose="02040503050201020203" pitchFamily="18" charset="-78"/>
                <a:cs typeface="Adobe Arabic" panose="02040503050201020203" pitchFamily="18" charset="-78"/>
              </a:rPr>
              <a:t>1</a:t>
            </a:r>
            <a:r>
              <a:rPr lang="en-US" dirty="0" smtClean="0">
                <a:latin typeface="Adobe Arabic" panose="02040503050201020203" pitchFamily="18" charset="-78"/>
                <a:cs typeface="Adobe Arabic" panose="02040503050201020203" pitchFamily="18" charset="-78"/>
              </a:rPr>
              <a:t> </a:t>
            </a:r>
            <a:r>
              <a:rPr lang="en-US" dirty="0">
                <a:latin typeface="Adobe Arabic" panose="02040503050201020203" pitchFamily="18" charset="-78"/>
                <a:cs typeface="Adobe Arabic" panose="02040503050201020203" pitchFamily="18" charset="-78"/>
              </a:rPr>
              <a:t>people </a:t>
            </a:r>
            <a:r>
              <a:rPr lang="en-US" dirty="0" smtClean="0">
                <a:latin typeface="Adobe Arabic" panose="02040503050201020203" pitchFamily="18" charset="-78"/>
                <a:cs typeface="Adobe Arabic" panose="02040503050201020203" pitchFamily="18" charset="-78"/>
              </a:rPr>
              <a:t>only 15-24 group alone in </a:t>
            </a:r>
            <a:r>
              <a:rPr lang="en-US" dirty="0" smtClean="0">
                <a:latin typeface="Adobe Arabic" panose="02040503050201020203" pitchFamily="18" charset="-78"/>
                <a:cs typeface="Adobe Arabic" panose="02040503050201020203" pitchFamily="18" charset="-78"/>
              </a:rPr>
              <a:t>2015,  </a:t>
            </a:r>
            <a:r>
              <a:rPr lang="en-US" dirty="0">
                <a:latin typeface="Adobe Arabic" panose="02040503050201020203" pitchFamily="18" charset="-78"/>
                <a:cs typeface="Adobe Arabic" panose="02040503050201020203" pitchFamily="18" charset="-78"/>
              </a:rPr>
              <a:t>efforts should be channeled towards ensuring that these youths are fully and constructively engaged  </a:t>
            </a:r>
            <a:r>
              <a:rPr lang="en-US" dirty="0" smtClean="0">
                <a:latin typeface="Adobe Arabic" panose="02040503050201020203" pitchFamily="18" charset="-78"/>
                <a:cs typeface="Adobe Arabic" panose="02040503050201020203" pitchFamily="18" charset="-78"/>
              </a:rPr>
              <a:t>in </a:t>
            </a:r>
            <a:r>
              <a:rPr lang="en-US" dirty="0">
                <a:latin typeface="Adobe Arabic" panose="02040503050201020203" pitchFamily="18" charset="-78"/>
                <a:cs typeface="Adobe Arabic" panose="02040503050201020203" pitchFamily="18" charset="-78"/>
              </a:rPr>
              <a:t>ICT </a:t>
            </a:r>
            <a:r>
              <a:rPr lang="en-US" dirty="0" smtClean="0">
                <a:latin typeface="Adobe Arabic" panose="02040503050201020203" pitchFamily="18" charset="-78"/>
                <a:cs typeface="Adobe Arabic" panose="02040503050201020203" pitchFamily="18" charset="-78"/>
              </a:rPr>
              <a:t>to play a critical role</a:t>
            </a:r>
            <a:r>
              <a:rPr lang="en-US" dirty="0" smtClean="0">
                <a:latin typeface="Adobe Arabic" panose="02040503050201020203" pitchFamily="18" charset="-78"/>
                <a:cs typeface="Adobe Arabic" panose="02040503050201020203" pitchFamily="18" charset="-78"/>
              </a:rPr>
              <a:t>. 500bn</a:t>
            </a:r>
          </a:p>
          <a:p>
            <a:r>
              <a:rPr lang="en-US" dirty="0" smtClean="0">
                <a:latin typeface="Adobe Arabic" panose="02040503050201020203" pitchFamily="18" charset="-78"/>
                <a:cs typeface="Adobe Arabic" panose="02040503050201020203" pitchFamily="18" charset="-78"/>
              </a:rPr>
              <a:t>Today </a:t>
            </a:r>
            <a:r>
              <a:rPr lang="en-US" dirty="0">
                <a:latin typeface="Adobe Arabic" panose="02040503050201020203" pitchFamily="18" charset="-78"/>
                <a:cs typeface="Adobe Arabic" panose="02040503050201020203" pitchFamily="18" charset="-78"/>
              </a:rPr>
              <a:t>IT holds the promise to promote social inclusion, combat corruption, expand the digital economy and enable stronger links between citizens and governments, businesses and customers, NGOs and the communities they serve</a:t>
            </a:r>
            <a:r>
              <a:rPr lang="en-US" dirty="0" smtClean="0">
                <a:latin typeface="Adobe Arabic" panose="02040503050201020203" pitchFamily="18" charset="-78"/>
                <a:cs typeface="Adobe Arabic" panose="02040503050201020203" pitchFamily="18" charset="-78"/>
              </a:rPr>
              <a:t>.</a:t>
            </a:r>
            <a:endParaRPr lang="en-US" dirty="0">
              <a:latin typeface="Adobe Arabic" panose="02040503050201020203" pitchFamily="18" charset="-78"/>
              <a:cs typeface="Adobe Arabic" panose="02040503050201020203" pitchFamily="18" charset="-78"/>
            </a:endParaRPr>
          </a:p>
          <a:p>
            <a:endParaRPr lang="en-US" dirty="0"/>
          </a:p>
        </p:txBody>
      </p:sp>
      <p:sp>
        <p:nvSpPr>
          <p:cNvPr id="4" name="TextBox 3"/>
          <p:cNvSpPr txBox="1"/>
          <p:nvPr/>
        </p:nvSpPr>
        <p:spPr>
          <a:xfrm>
            <a:off x="2667000" y="6057900"/>
            <a:ext cx="8115300" cy="830997"/>
          </a:xfrm>
          <a:prstGeom prst="rect">
            <a:avLst/>
          </a:prstGeom>
          <a:noFill/>
        </p:spPr>
        <p:txBody>
          <a:bodyPr wrap="square" rtlCol="0">
            <a:spAutoFit/>
          </a:bodyPr>
          <a:lstStyle/>
          <a:p>
            <a:r>
              <a:rPr lang="en-US" sz="1600" dirty="0" smtClean="0">
                <a:ea typeface="Adobe Fan Heiti Std B" panose="020B0700000000000000" pitchFamily="34" charset="-128"/>
                <a:cs typeface="Times New Roman" panose="02020603050405020304" pitchFamily="18" charset="0"/>
              </a:rPr>
              <a:t>1. UN </a:t>
            </a:r>
            <a:r>
              <a:rPr lang="en-US" sz="1600" dirty="0">
                <a:ea typeface="Adobe Fan Heiti Std B" panose="020B0700000000000000" pitchFamily="34" charset="-128"/>
                <a:cs typeface="Times New Roman" panose="02020603050405020304" pitchFamily="18" charset="0"/>
              </a:rPr>
              <a:t>2015: http://www.un.org/en/development/desa/population/publications/pdf/popfacts/PopFacts_2015-1.pdf</a:t>
            </a:r>
          </a:p>
        </p:txBody>
      </p:sp>
    </p:spTree>
    <p:extLst>
      <p:ext uri="{BB962C8B-B14F-4D97-AF65-F5344CB8AC3E}">
        <p14:creationId xmlns:p14="http://schemas.microsoft.com/office/powerpoint/2010/main" val="322639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5">
                    <a:lumMod val="75000"/>
                  </a:schemeClr>
                </a:solidFill>
                <a:latin typeface="Adobe Arabic" panose="02040503050201020203" pitchFamily="18" charset="-78"/>
                <a:cs typeface="Adobe Arabic" panose="02040503050201020203" pitchFamily="18" charset="-78"/>
              </a:rPr>
              <a:t>ICT Skills or e-skills?</a:t>
            </a:r>
            <a:endParaRPr lang="en-US" sz="5400" dirty="0">
              <a:solidFill>
                <a:schemeClr val="accent5">
                  <a:lumMod val="75000"/>
                </a:schemeClr>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p:txBody>
          <a:bodyPr>
            <a:noAutofit/>
          </a:bodyPr>
          <a:lstStyle/>
          <a:p>
            <a:r>
              <a:rPr lang="en-US" dirty="0" smtClean="0">
                <a:latin typeface="Adobe Arabic" panose="02040503050201020203" pitchFamily="18" charset="-78"/>
                <a:cs typeface="Adobe Arabic" panose="02040503050201020203" pitchFamily="18" charset="-78"/>
              </a:rPr>
              <a:t>The definition for ICT skills is more related to e-Skills </a:t>
            </a:r>
            <a:endParaRPr lang="en-US" dirty="0" smtClean="0">
              <a:latin typeface="Adobe Arabic" panose="02040503050201020203" pitchFamily="18" charset="-78"/>
              <a:cs typeface="Adobe Arabic" panose="02040503050201020203" pitchFamily="18" charset="-78"/>
            </a:endParaRPr>
          </a:p>
          <a:p>
            <a:pPr marL="457200" lvl="1" indent="0">
              <a:buNone/>
            </a:pPr>
            <a:r>
              <a:rPr lang="en-US" sz="2800" dirty="0" smtClean="0">
                <a:latin typeface="Adobe Arabic" panose="02040503050201020203" pitchFamily="18" charset="-78"/>
                <a:cs typeface="Adobe Arabic" panose="02040503050201020203" pitchFamily="18" charset="-78"/>
              </a:rPr>
              <a:t>The European E-Skills Forum define three major types of  e-skills</a:t>
            </a:r>
          </a:p>
          <a:p>
            <a:pPr lvl="2">
              <a:buClr>
                <a:srgbClr val="C00000"/>
              </a:buClr>
            </a:pPr>
            <a:r>
              <a:rPr lang="en-US" sz="2800" i="1" dirty="0" smtClean="0">
                <a:latin typeface="Adobe Arabic" panose="02040503050201020203" pitchFamily="18" charset="-78"/>
                <a:cs typeface="Adobe Arabic" panose="02040503050201020203" pitchFamily="18" charset="-78"/>
              </a:rPr>
              <a:t>ICT </a:t>
            </a:r>
            <a:r>
              <a:rPr lang="en-US" sz="2800" i="1" dirty="0" smtClean="0">
                <a:latin typeface="Adobe Arabic" panose="02040503050201020203" pitchFamily="18" charset="-78"/>
                <a:cs typeface="Adobe Arabic" panose="02040503050201020203" pitchFamily="18" charset="-78"/>
              </a:rPr>
              <a:t>practitioner skills, </a:t>
            </a:r>
          </a:p>
          <a:p>
            <a:pPr lvl="2">
              <a:buClr>
                <a:srgbClr val="C00000"/>
              </a:buClr>
            </a:pPr>
            <a:r>
              <a:rPr lang="en-US" sz="2800" i="1" dirty="0" smtClean="0">
                <a:latin typeface="Adobe Arabic" panose="02040503050201020203" pitchFamily="18" charset="-78"/>
                <a:cs typeface="Adobe Arabic" panose="02040503050201020203" pitchFamily="18" charset="-78"/>
              </a:rPr>
              <a:t>ICT user skills and </a:t>
            </a:r>
          </a:p>
          <a:p>
            <a:pPr lvl="2">
              <a:buClr>
                <a:srgbClr val="C00000"/>
              </a:buClr>
            </a:pPr>
            <a:r>
              <a:rPr lang="en-US" sz="2800" i="1" dirty="0" smtClean="0">
                <a:latin typeface="Adobe Arabic" panose="02040503050201020203" pitchFamily="18" charset="-78"/>
                <a:cs typeface="Adobe Arabic" panose="02040503050201020203" pitchFamily="18" charset="-78"/>
              </a:rPr>
              <a:t>e-Business skills. </a:t>
            </a:r>
          </a:p>
          <a:p>
            <a:pPr marL="457200" lvl="1" indent="0">
              <a:buNone/>
            </a:pPr>
            <a:r>
              <a:rPr lang="en-US" sz="2800" dirty="0" smtClean="0">
                <a:latin typeface="Adobe Arabic" panose="02040503050201020203" pitchFamily="18" charset="-78"/>
                <a:cs typeface="Adobe Arabic" panose="02040503050201020203" pitchFamily="18" charset="-78"/>
              </a:rPr>
              <a:t>UK definition e-Skills is extended to include </a:t>
            </a:r>
          </a:p>
          <a:p>
            <a:pPr lvl="2">
              <a:buClr>
                <a:srgbClr val="C00000"/>
              </a:buClr>
            </a:pPr>
            <a:r>
              <a:rPr lang="en-US" sz="2800" i="1" dirty="0" smtClean="0">
                <a:latin typeface="Adobe Arabic" panose="02040503050201020203" pitchFamily="18" charset="-78"/>
                <a:cs typeface="Adobe Arabic" panose="02040503050201020203" pitchFamily="18" charset="-78"/>
              </a:rPr>
              <a:t>members of society using technology for private purposes. </a:t>
            </a:r>
          </a:p>
          <a:p>
            <a:pPr marL="457200" lvl="1" indent="0">
              <a:buNone/>
            </a:pPr>
            <a:r>
              <a:rPr lang="en-US" sz="2800" dirty="0" smtClean="0">
                <a:latin typeface="Adobe Arabic" panose="02040503050201020203" pitchFamily="18" charset="-78"/>
                <a:cs typeface="Adobe Arabic" panose="02040503050201020203" pitchFamily="18" charset="-78"/>
              </a:rPr>
              <a:t>“This ranges from the ability of businesses to understand and gain competitive advantage from the exploitation of IT, through to the IT user skills every person needs to participate in the e-economy.”</a:t>
            </a:r>
            <a:endParaRPr lang="en-US" sz="2800" dirty="0">
              <a:latin typeface="Adobe Arabic" panose="02040503050201020203" pitchFamily="18" charset="-78"/>
              <a:cs typeface="Adobe Arabic" panose="02040503050201020203" pitchFamily="18" charset="-78"/>
            </a:endParaRPr>
          </a:p>
        </p:txBody>
      </p:sp>
      <p:sp>
        <p:nvSpPr>
          <p:cNvPr id="4" name="TextBox 3"/>
          <p:cNvSpPr txBox="1"/>
          <p:nvPr/>
        </p:nvSpPr>
        <p:spPr>
          <a:xfrm>
            <a:off x="3714750" y="6076950"/>
            <a:ext cx="3118161" cy="1077218"/>
          </a:xfrm>
          <a:prstGeom prst="rect">
            <a:avLst/>
          </a:prstGeom>
          <a:noFill/>
        </p:spPr>
        <p:txBody>
          <a:bodyPr wrap="none" rtlCol="0">
            <a:spAutoFit/>
          </a:bodyPr>
          <a:lstStyle/>
          <a:p>
            <a:r>
              <a:rPr lang="en-US" sz="1600" dirty="0">
                <a:latin typeface="Adobe Arabic" panose="02040503050201020203" pitchFamily="18" charset="-78"/>
                <a:cs typeface="Adobe Arabic" panose="02040503050201020203" pitchFamily="18" charset="-78"/>
              </a:rPr>
              <a:t>http://</a:t>
            </a:r>
            <a:r>
              <a:rPr lang="en-US" sz="1600" dirty="0" smtClean="0">
                <a:latin typeface="Adobe Arabic" panose="02040503050201020203" pitchFamily="18" charset="-78"/>
                <a:cs typeface="Adobe Arabic" panose="02040503050201020203" pitchFamily="18" charset="-78"/>
              </a:rPr>
              <a:t>www.europeaneskills.eu/background.aspx</a:t>
            </a:r>
          </a:p>
          <a:p>
            <a:r>
              <a:rPr lang="en-US" sz="1600" b="1" dirty="0">
                <a:latin typeface="Adobe Arabic" panose="02040503050201020203" pitchFamily="18" charset="-78"/>
                <a:cs typeface="Adobe Arabic" panose="02040503050201020203" pitchFamily="18" charset="-78"/>
              </a:rPr>
              <a:t>]</a:t>
            </a:r>
            <a:r>
              <a:rPr lang="en-US" sz="1600" dirty="0">
                <a:latin typeface="Adobe Arabic" panose="02040503050201020203" pitchFamily="18" charset="-78"/>
                <a:cs typeface="Adobe Arabic" panose="02040503050201020203" pitchFamily="18" charset="-78"/>
              </a:rPr>
              <a:t>e-skills UK Document - The Tech Partnership</a:t>
            </a:r>
          </a:p>
          <a:p>
            <a:endParaRPr lang="en-US" sz="1600" dirty="0" smtClean="0">
              <a:latin typeface="Adobe Arabic" panose="02040503050201020203" pitchFamily="18" charset="-78"/>
              <a:cs typeface="Adobe Arabic" panose="02040503050201020203" pitchFamily="18" charset="-78"/>
            </a:endParaRPr>
          </a:p>
          <a:p>
            <a:endParaRPr lang="en-US" sz="16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077347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1000" y="1935592"/>
            <a:ext cx="6858000" cy="4567428"/>
          </a:xfrm>
          <a:prstGeom prst="rect">
            <a:avLst/>
          </a:prstGeom>
        </p:spPr>
      </p:pic>
      <p:pic>
        <p:nvPicPr>
          <p:cNvPr id="4" name="Picture 3"/>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l="14417" t="22116" r="31748"/>
          <a:stretch/>
        </p:blipFill>
        <p:spPr>
          <a:xfrm>
            <a:off x="6948055" y="2073275"/>
            <a:ext cx="4862945" cy="4488872"/>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US" sz="5400" dirty="0" smtClean="0">
                <a:solidFill>
                  <a:schemeClr val="accent1">
                    <a:lumMod val="50000"/>
                  </a:schemeClr>
                </a:solidFill>
                <a:latin typeface="Adobe Arabic" panose="02040503050201020203" pitchFamily="18" charset="-78"/>
                <a:cs typeface="Adobe Arabic" panose="02040503050201020203" pitchFamily="18" charset="-78"/>
              </a:rPr>
              <a:t>Comparative areas of skills</a:t>
            </a:r>
            <a:endParaRPr lang="en-US" sz="5400" dirty="0">
              <a:solidFill>
                <a:schemeClr val="accent1">
                  <a:lumMod val="50000"/>
                </a:schemeClr>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p:txBody>
          <a:bodyPr/>
          <a:lstStyle/>
          <a:p>
            <a:r>
              <a:rPr lang="en-US" sz="3600" dirty="0" smtClean="0">
                <a:solidFill>
                  <a:schemeClr val="accent5">
                    <a:lumMod val="75000"/>
                  </a:schemeClr>
                </a:solidFill>
                <a:latin typeface="Adobe Arabic" panose="02040503050201020203" pitchFamily="18" charset="-78"/>
                <a:cs typeface="Adobe Arabic" panose="02040503050201020203" pitchFamily="18" charset="-78"/>
              </a:rPr>
              <a:t>Types of ICT Skills (e-skills)</a:t>
            </a:r>
          </a:p>
          <a:p>
            <a:r>
              <a:rPr lang="en-US" sz="3600" dirty="0" smtClean="0">
                <a:solidFill>
                  <a:schemeClr val="accent5">
                    <a:lumMod val="75000"/>
                  </a:schemeClr>
                </a:solidFill>
                <a:latin typeface="Adobe Arabic" panose="02040503050201020203" pitchFamily="18" charset="-78"/>
                <a:cs typeface="Adobe Arabic" panose="02040503050201020203" pitchFamily="18" charset="-78"/>
              </a:rPr>
              <a:t>Professional vs proficiency</a:t>
            </a:r>
          </a:p>
          <a:p>
            <a:r>
              <a:rPr lang="en-US" sz="3600" dirty="0" smtClean="0">
                <a:solidFill>
                  <a:schemeClr val="accent5">
                    <a:lumMod val="75000"/>
                  </a:schemeClr>
                </a:solidFill>
                <a:latin typeface="Adobe Arabic" panose="02040503050201020203" pitchFamily="18" charset="-78"/>
                <a:cs typeface="Adobe Arabic" panose="02040503050201020203" pitchFamily="18" charset="-78"/>
              </a:rPr>
              <a:t>ICT  skills  shortage vs  skills mismatch</a:t>
            </a:r>
          </a:p>
          <a:p>
            <a:endParaRPr lang="en-US" dirty="0" smtClean="0"/>
          </a:p>
          <a:p>
            <a:endParaRPr lang="en-US" dirty="0"/>
          </a:p>
        </p:txBody>
      </p:sp>
      <p:sp>
        <p:nvSpPr>
          <p:cNvPr id="5" name="Rectangle 4"/>
          <p:cNvSpPr/>
          <p:nvPr/>
        </p:nvSpPr>
        <p:spPr>
          <a:xfrm>
            <a:off x="6096000" y="5022801"/>
            <a:ext cx="6096000" cy="1938992"/>
          </a:xfrm>
          <a:prstGeom prst="rect">
            <a:avLst/>
          </a:prstGeom>
        </p:spPr>
        <p:txBody>
          <a:bodyPr>
            <a:spAutoFit/>
          </a:bodyPr>
          <a:lstStyle/>
          <a:p>
            <a:r>
              <a:rPr lang="en-US" sz="2400" dirty="0">
                <a:latin typeface="Adobe Arabic" panose="02040503050201020203" pitchFamily="18" charset="-78"/>
                <a:cs typeface="Adobe Arabic" panose="02040503050201020203" pitchFamily="18" charset="-78"/>
              </a:rPr>
              <a:t> </a:t>
            </a:r>
            <a:r>
              <a:rPr lang="en-US" sz="2400" dirty="0" smtClean="0">
                <a:latin typeface="Adobe Arabic" panose="02040503050201020203" pitchFamily="18" charset="-78"/>
                <a:cs typeface="Adobe Arabic" panose="02040503050201020203" pitchFamily="18" charset="-78"/>
              </a:rPr>
              <a:t>Human </a:t>
            </a:r>
            <a:r>
              <a:rPr lang="en-US" sz="2400" dirty="0">
                <a:latin typeface="Adobe Arabic" panose="02040503050201020203" pitchFamily="18" charset="-78"/>
                <a:cs typeface="Adobe Arabic" panose="02040503050201020203" pitchFamily="18" charset="-78"/>
              </a:rPr>
              <a:t>resources play in an Information and Knowledge Based Economy. </a:t>
            </a:r>
            <a:r>
              <a:rPr lang="en-US" sz="2400" dirty="0" smtClean="0">
                <a:latin typeface="Adobe Arabic" panose="02040503050201020203" pitchFamily="18" charset="-78"/>
                <a:cs typeface="Adobe Arabic" panose="02040503050201020203" pitchFamily="18" charset="-78"/>
              </a:rPr>
              <a:t> A primary </a:t>
            </a:r>
            <a:r>
              <a:rPr lang="en-US" sz="2400" dirty="0">
                <a:latin typeface="Adobe Arabic" panose="02040503050201020203" pitchFamily="18" charset="-78"/>
                <a:cs typeface="Adobe Arabic" panose="02040503050201020203" pitchFamily="18" charset="-78"/>
              </a:rPr>
              <a:t>capital </a:t>
            </a:r>
            <a:r>
              <a:rPr lang="en-US" sz="2400" dirty="0" smtClean="0">
                <a:latin typeface="Adobe Arabic" panose="02040503050201020203" pitchFamily="18" charset="-78"/>
                <a:cs typeface="Adobe Arabic" panose="02040503050201020203" pitchFamily="18" charset="-78"/>
              </a:rPr>
              <a:t>in </a:t>
            </a:r>
            <a:r>
              <a:rPr lang="en-US" sz="2400" dirty="0">
                <a:latin typeface="Adobe Arabic" panose="02040503050201020203" pitchFamily="18" charset="-78"/>
                <a:cs typeface="Adobe Arabic" panose="02040503050201020203" pitchFamily="18" charset="-78"/>
              </a:rPr>
              <a:t>nations to play a dominant role in the global scientific, cultural, economic and political </a:t>
            </a:r>
            <a:r>
              <a:rPr lang="en-US" sz="2400" dirty="0" smtClean="0">
                <a:latin typeface="Adobe Arabic" panose="02040503050201020203" pitchFamily="18" charset="-78"/>
                <a:cs typeface="Adobe Arabic" panose="02040503050201020203" pitchFamily="18" charset="-78"/>
              </a:rPr>
              <a:t>scene </a:t>
            </a:r>
            <a:r>
              <a:rPr lang="en-US" sz="2400" dirty="0" smtClean="0">
                <a:solidFill>
                  <a:srgbClr val="92D050"/>
                </a:solidFill>
                <a:latin typeface="Adobe Arabic" panose="02040503050201020203" pitchFamily="18" charset="-78"/>
                <a:cs typeface="Adobe Arabic" panose="02040503050201020203" pitchFamily="18" charset="-78"/>
              </a:rPr>
              <a:t>--The knowledge-based economy - OECD</a:t>
            </a:r>
          </a:p>
          <a:p>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60528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Challenges to skills </a:t>
            </a:r>
            <a:r>
              <a:rPr lang="en-US" dirty="0" smtClean="0">
                <a:solidFill>
                  <a:schemeClr val="accent1">
                    <a:lumMod val="50000"/>
                  </a:schemeClr>
                </a:solidFill>
              </a:rPr>
              <a:t>development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latin typeface="Adobe Fan Heiti Std B" panose="020B0700000000000000" pitchFamily="34" charset="-128"/>
                <a:ea typeface="Adobe Fan Heiti Std B" panose="020B0700000000000000" pitchFamily="34" charset="-128"/>
                <a:cs typeface="Adobe Arabic" panose="02040503050201020203" pitchFamily="18" charset="-78"/>
              </a:rPr>
              <a:t>Quantifying the skills </a:t>
            </a:r>
          </a:p>
          <a:p>
            <a:pPr lvl="1"/>
            <a:r>
              <a:rPr lang="en-US" dirty="0">
                <a:latin typeface="Adobe Arabic" panose="02040503050201020203" pitchFamily="18" charset="-78"/>
                <a:cs typeface="Adobe Arabic" panose="02040503050201020203" pitchFamily="18" charset="-78"/>
              </a:rPr>
              <a:t>ICT skills availability is very difficult to </a:t>
            </a:r>
            <a:r>
              <a:rPr lang="en-US" dirty="0" smtClean="0">
                <a:latin typeface="Adobe Arabic" panose="02040503050201020203" pitchFamily="18" charset="-78"/>
                <a:cs typeface="Adobe Arabic" panose="02040503050201020203" pitchFamily="18" charset="-78"/>
              </a:rPr>
              <a:t>ascertain </a:t>
            </a:r>
            <a:endParaRPr lang="en-US" dirty="0">
              <a:latin typeface="Adobe Arabic" panose="02040503050201020203" pitchFamily="18" charset="-78"/>
              <a:cs typeface="Adobe Arabic" panose="02040503050201020203" pitchFamily="18" charset="-78"/>
            </a:endParaRPr>
          </a:p>
          <a:p>
            <a:pPr lvl="1"/>
            <a:r>
              <a:rPr lang="en-US" dirty="0">
                <a:latin typeface="Adobe Arabic" panose="02040503050201020203" pitchFamily="18" charset="-78"/>
                <a:cs typeface="Adobe Arabic" panose="02040503050201020203" pitchFamily="18" charset="-78"/>
              </a:rPr>
              <a:t>The skills categories are diverse </a:t>
            </a:r>
            <a:r>
              <a:rPr lang="en-US" dirty="0">
                <a:solidFill>
                  <a:schemeClr val="accent1">
                    <a:lumMod val="50000"/>
                  </a:schemeClr>
                </a:solidFill>
                <a:latin typeface="Adobe Arabic" panose="02040503050201020203" pitchFamily="18" charset="-78"/>
                <a:cs typeface="Adobe Arabic" panose="02040503050201020203" pitchFamily="18" charset="-78"/>
              </a:rPr>
              <a:t>e.g. programmers, technicians, developers, designers, level of computer usage or proficiency varies per qualification</a:t>
            </a:r>
          </a:p>
          <a:p>
            <a:pPr lvl="1"/>
            <a:r>
              <a:rPr lang="en-US" dirty="0">
                <a:latin typeface="Adobe Arabic" panose="02040503050201020203" pitchFamily="18" charset="-78"/>
                <a:cs typeface="Adobe Arabic" panose="02040503050201020203" pitchFamily="18" charset="-78"/>
              </a:rPr>
              <a:t>ICT environment is ever-changing: E</a:t>
            </a:r>
            <a:r>
              <a:rPr lang="en-US" dirty="0">
                <a:solidFill>
                  <a:schemeClr val="accent1">
                    <a:lumMod val="50000"/>
                  </a:schemeClr>
                </a:solidFill>
                <a:latin typeface="Adobe Arabic" panose="02040503050201020203" pitchFamily="18" charset="-78"/>
                <a:cs typeface="Adobe Arabic" panose="02040503050201020203" pitchFamily="18" charset="-78"/>
              </a:rPr>
              <a:t>very 10 years a technology becomes obsolete, changes every year. </a:t>
            </a:r>
          </a:p>
          <a:p>
            <a:pPr lvl="1"/>
            <a:r>
              <a:rPr lang="en-US" dirty="0">
                <a:latin typeface="Adobe Arabic" panose="02040503050201020203" pitchFamily="18" charset="-78"/>
                <a:cs typeface="Adobe Arabic" panose="02040503050201020203" pitchFamily="18" charset="-78"/>
              </a:rPr>
              <a:t>Employer or Social demands are diverse</a:t>
            </a:r>
            <a:r>
              <a:rPr lang="en-US" dirty="0">
                <a:solidFill>
                  <a:schemeClr val="accent1">
                    <a:lumMod val="50000"/>
                  </a:schemeClr>
                </a:solidFill>
                <a:latin typeface="Adobe Arabic" panose="02040503050201020203" pitchFamily="18" charset="-78"/>
                <a:cs typeface="Adobe Arabic" panose="02040503050201020203" pitchFamily="18" charset="-78"/>
              </a:rPr>
              <a:t> matching skills to jobs or development areas </a:t>
            </a:r>
            <a:endParaRPr lang="en-US" dirty="0">
              <a:latin typeface="Adobe Arabic" panose="02040503050201020203" pitchFamily="18" charset="-78"/>
              <a:cs typeface="Adobe Arabic" panose="02040503050201020203" pitchFamily="18" charset="-78"/>
            </a:endParaRPr>
          </a:p>
          <a:p>
            <a:pPr lvl="1"/>
            <a:r>
              <a:rPr lang="en-US" dirty="0">
                <a:latin typeface="Adobe Arabic" panose="02040503050201020203" pitchFamily="18" charset="-78"/>
                <a:cs typeface="Adobe Arabic" panose="02040503050201020203" pitchFamily="18" charset="-78"/>
              </a:rPr>
              <a:t>Data collection procedures and results </a:t>
            </a:r>
            <a:r>
              <a:rPr lang="en-US" dirty="0">
                <a:solidFill>
                  <a:schemeClr val="accent1">
                    <a:lumMod val="50000"/>
                  </a:schemeClr>
                </a:solidFill>
                <a:latin typeface="Adobe Arabic" panose="02040503050201020203" pitchFamily="18" charset="-78"/>
                <a:cs typeface="Adobe Arabic" panose="02040503050201020203" pitchFamily="18" charset="-78"/>
              </a:rPr>
              <a:t>are ill-defined and difficult to </a:t>
            </a:r>
            <a:r>
              <a:rPr lang="en-US" dirty="0" smtClean="0">
                <a:solidFill>
                  <a:schemeClr val="accent1">
                    <a:lumMod val="50000"/>
                  </a:schemeClr>
                </a:solidFill>
                <a:latin typeface="Adobe Arabic" panose="02040503050201020203" pitchFamily="18" charset="-78"/>
                <a:cs typeface="Adobe Arabic" panose="02040503050201020203" pitchFamily="18" charset="-78"/>
              </a:rPr>
              <a:t>interpret (indices)</a:t>
            </a:r>
            <a:endParaRPr lang="en-US" dirty="0" smtClean="0">
              <a:latin typeface="Adobe Fan Heiti Std B" panose="020B0700000000000000" pitchFamily="34" charset="-128"/>
              <a:ea typeface="Adobe Fan Heiti Std B" panose="020B0700000000000000" pitchFamily="34" charset="-128"/>
            </a:endParaRPr>
          </a:p>
          <a:p>
            <a:pPr marL="0" indent="0">
              <a:buNone/>
            </a:pPr>
            <a:r>
              <a:rPr lang="en-US" dirty="0" smtClean="0">
                <a:latin typeface="Adobe Fan Heiti Std B" panose="020B0700000000000000" pitchFamily="34" charset="-128"/>
                <a:ea typeface="Adobe Fan Heiti Std B" panose="020B0700000000000000" pitchFamily="34" charset="-128"/>
              </a:rPr>
              <a:t>Internet  connectivity </a:t>
            </a:r>
          </a:p>
          <a:p>
            <a:pPr lvl="1"/>
            <a:r>
              <a:rPr lang="en-US" i="1" dirty="0" smtClean="0">
                <a:latin typeface="Adobe Arabic" panose="02040503050201020203" pitchFamily="18" charset="-78"/>
                <a:cs typeface="Adobe Arabic" panose="02040503050201020203" pitchFamily="18" charset="-78"/>
              </a:rPr>
              <a:t>unaffordable  to  many Africans. </a:t>
            </a:r>
          </a:p>
          <a:p>
            <a:pPr lvl="1"/>
            <a:r>
              <a:rPr lang="en-US" i="1" dirty="0" smtClean="0">
                <a:latin typeface="Adobe Arabic" panose="02040503050201020203" pitchFamily="18" charset="-78"/>
                <a:cs typeface="Adobe Arabic" panose="02040503050201020203" pitchFamily="18" charset="-78"/>
              </a:rPr>
              <a:t> coverage is low. </a:t>
            </a:r>
          </a:p>
          <a:p>
            <a:pPr lvl="1"/>
            <a:r>
              <a:rPr lang="en-US" i="1" dirty="0" smtClean="0">
                <a:latin typeface="Adobe Arabic" panose="02040503050201020203" pitchFamily="18" charset="-78"/>
                <a:cs typeface="Adobe Arabic" panose="02040503050201020203" pitchFamily="18" charset="-78"/>
              </a:rPr>
              <a:t>bandwidth is low (broadband is expensive) </a:t>
            </a:r>
          </a:p>
          <a:p>
            <a:pPr lvl="1"/>
            <a:r>
              <a:rPr lang="en-US" i="1" dirty="0" smtClean="0">
                <a:latin typeface="Adobe Arabic" panose="02040503050201020203" pitchFamily="18" charset="-78"/>
                <a:cs typeface="Adobe Arabic" panose="02040503050201020203" pitchFamily="18" charset="-78"/>
              </a:rPr>
              <a:t>Project monitoring (e-infrastructure)–appropriateness, effectiveness etc.</a:t>
            </a:r>
            <a:endParaRPr lang="en-US" i="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25131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Challenges to skills development…</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Adobe Fan Heiti Std B" panose="020B0700000000000000" pitchFamily="34" charset="-128"/>
                <a:ea typeface="Adobe Fan Heiti Std B" panose="020B0700000000000000" pitchFamily="34" charset="-128"/>
              </a:rPr>
              <a:t>Investment </a:t>
            </a:r>
            <a:r>
              <a:rPr lang="en-US" sz="2400" dirty="0" smtClean="0">
                <a:latin typeface="Adobe Fan Heiti Std B" panose="020B0700000000000000" pitchFamily="34" charset="-128"/>
                <a:ea typeface="Adobe Fan Heiti Std B" panose="020B0700000000000000" pitchFamily="34" charset="-128"/>
              </a:rPr>
              <a:t>or </a:t>
            </a:r>
            <a:r>
              <a:rPr lang="en-US" sz="2400" dirty="0" smtClean="0">
                <a:solidFill>
                  <a:schemeClr val="accent5">
                    <a:lumMod val="75000"/>
                  </a:schemeClr>
                </a:solidFill>
                <a:latin typeface="Adobe Fan Heiti Std B" panose="020B0700000000000000" pitchFamily="34" charset="-128"/>
                <a:ea typeface="Adobe Fan Heiti Std B" panose="020B0700000000000000" pitchFamily="34" charset="-128"/>
              </a:rPr>
              <a:t>funding of </a:t>
            </a:r>
            <a:r>
              <a:rPr lang="en-US" sz="2400" dirty="0" err="1" smtClean="0">
                <a:solidFill>
                  <a:schemeClr val="accent5">
                    <a:lumMod val="75000"/>
                  </a:schemeClr>
                </a:solidFill>
                <a:latin typeface="Adobe Fan Heiti Std B" panose="020B0700000000000000" pitchFamily="34" charset="-128"/>
                <a:ea typeface="Adobe Fan Heiti Std B" panose="020B0700000000000000" pitchFamily="34" charset="-128"/>
              </a:rPr>
              <a:t>ICTtraining</a:t>
            </a:r>
            <a:r>
              <a:rPr lang="en-US" sz="2400" dirty="0" smtClean="0">
                <a:solidFill>
                  <a:schemeClr val="accent5">
                    <a:lumMod val="75000"/>
                  </a:schemeClr>
                </a:solidFill>
                <a:latin typeface="Adobe Fan Heiti Std B" panose="020B0700000000000000" pitchFamily="34" charset="-128"/>
                <a:ea typeface="Adobe Fan Heiti Std B" panose="020B0700000000000000" pitchFamily="34" charset="-128"/>
              </a:rPr>
              <a:t> </a:t>
            </a:r>
            <a:r>
              <a:rPr lang="en-US" sz="2400" dirty="0" smtClean="0">
                <a:solidFill>
                  <a:schemeClr val="accent5">
                    <a:lumMod val="75000"/>
                  </a:schemeClr>
                </a:solidFill>
                <a:latin typeface="Adobe Fan Heiti Std B" panose="020B0700000000000000" pitchFamily="34" charset="-128"/>
                <a:ea typeface="Adobe Fan Heiti Std B" panose="020B0700000000000000" pitchFamily="34" charset="-128"/>
              </a:rPr>
              <a:t>initiatives </a:t>
            </a:r>
          </a:p>
          <a:p>
            <a:pPr lvl="1"/>
            <a:r>
              <a:rPr lang="en-US" i="1" dirty="0" smtClean="0">
                <a:latin typeface="+mj-lt"/>
                <a:cs typeface="Adobe Arabic" panose="02040503050201020203" pitchFamily="18" charset="-78"/>
              </a:rPr>
              <a:t>initially dependent </a:t>
            </a:r>
            <a:r>
              <a:rPr lang="en-US" i="1" dirty="0" smtClean="0">
                <a:latin typeface="+mj-lt"/>
                <a:cs typeface="Adobe Arabic" panose="02040503050201020203" pitchFamily="18" charset="-78"/>
              </a:rPr>
              <a:t> and </a:t>
            </a:r>
            <a:r>
              <a:rPr lang="en-US" i="1" dirty="0" smtClean="0">
                <a:cs typeface="Adobe Arabic" panose="02040503050201020203" pitchFamily="18" charset="-78"/>
              </a:rPr>
              <a:t>largely dependent </a:t>
            </a:r>
            <a:r>
              <a:rPr lang="en-US" i="1" dirty="0" smtClean="0">
                <a:latin typeface="+mj-lt"/>
                <a:cs typeface="Adobe Arabic" panose="02040503050201020203" pitchFamily="18" charset="-78"/>
              </a:rPr>
              <a:t>on  </a:t>
            </a:r>
            <a:r>
              <a:rPr lang="en-US" i="1" dirty="0" smtClean="0">
                <a:latin typeface="+mj-lt"/>
                <a:cs typeface="Adobe Arabic" panose="02040503050201020203" pitchFamily="18" charset="-78"/>
              </a:rPr>
              <a:t>external  funding</a:t>
            </a:r>
          </a:p>
          <a:p>
            <a:pPr lvl="1"/>
            <a:r>
              <a:rPr lang="en-US" i="1" dirty="0" smtClean="0">
                <a:latin typeface="+mj-lt"/>
              </a:rPr>
              <a:t>sustainability  </a:t>
            </a:r>
            <a:r>
              <a:rPr lang="en-US" i="1" dirty="0" smtClean="0">
                <a:latin typeface="+mj-lt"/>
              </a:rPr>
              <a:t>is affected when  external funding ends</a:t>
            </a:r>
          </a:p>
          <a:p>
            <a:pPr marL="0" indent="0">
              <a:buNone/>
            </a:pPr>
            <a:r>
              <a:rPr lang="en-US" sz="2400" dirty="0" smtClean="0">
                <a:latin typeface="Adobe Fan Heiti Std B" panose="020B0700000000000000" pitchFamily="34" charset="-128"/>
                <a:ea typeface="Adobe Fan Heiti Std B" panose="020B0700000000000000" pitchFamily="34" charset="-128"/>
              </a:rPr>
              <a:t>Inadequately  ratified sectoral-specific ICT </a:t>
            </a:r>
            <a:r>
              <a:rPr lang="en-US" sz="2400" dirty="0" smtClean="0">
                <a:solidFill>
                  <a:srgbClr val="FF0000"/>
                </a:solidFill>
                <a:latin typeface="Adobe Fan Heiti Std B" panose="020B0700000000000000" pitchFamily="34" charset="-128"/>
                <a:ea typeface="Adobe Fan Heiti Std B" panose="020B0700000000000000" pitchFamily="34" charset="-128"/>
              </a:rPr>
              <a:t>policies </a:t>
            </a:r>
          </a:p>
          <a:p>
            <a:pPr lvl="1"/>
            <a:r>
              <a:rPr lang="en-US" i="1" dirty="0" smtClean="0">
                <a:latin typeface="Adobe Arabic" panose="02040503050201020203" pitchFamily="18" charset="-78"/>
                <a:cs typeface="Adobe Arabic" panose="02040503050201020203" pitchFamily="18" charset="-78"/>
              </a:rPr>
              <a:t>Low focus on initiatives suggestive </a:t>
            </a:r>
            <a:r>
              <a:rPr lang="en-US" i="1" dirty="0" smtClean="0">
                <a:latin typeface="Adobe Arabic" panose="02040503050201020203" pitchFamily="18" charset="-78"/>
                <a:cs typeface="Adobe Arabic" panose="02040503050201020203" pitchFamily="18" charset="-78"/>
              </a:rPr>
              <a:t>of </a:t>
            </a:r>
            <a:r>
              <a:rPr lang="en-US" i="1" dirty="0" smtClean="0">
                <a:latin typeface="Adobe Arabic" panose="02040503050201020203" pitchFamily="18" charset="-78"/>
                <a:cs typeface="Adobe Arabic" panose="02040503050201020203" pitchFamily="18" charset="-78"/>
              </a:rPr>
              <a:t>ICTs (outside the line ministry) </a:t>
            </a:r>
            <a:r>
              <a:rPr lang="en-US" i="1" dirty="0" smtClean="0">
                <a:latin typeface="Adobe Arabic" panose="02040503050201020203" pitchFamily="18" charset="-78"/>
                <a:cs typeface="Adobe Arabic" panose="02040503050201020203" pitchFamily="18" charset="-78"/>
              </a:rPr>
              <a:t>in some E. Countries</a:t>
            </a:r>
          </a:p>
          <a:p>
            <a:pPr lvl="1"/>
            <a:r>
              <a:rPr lang="en-US" i="1" dirty="0" smtClean="0">
                <a:latin typeface="Adobe Arabic" panose="02040503050201020203" pitchFamily="18" charset="-78"/>
                <a:cs typeface="Adobe Arabic" panose="02040503050201020203" pitchFamily="18" charset="-78"/>
              </a:rPr>
              <a:t>Negative view of legislation Interception  of  Communications  Act  2010 (Uganda</a:t>
            </a:r>
            <a:r>
              <a:rPr lang="en-US" i="1" dirty="0" smtClean="0">
                <a:latin typeface="Adobe Arabic" panose="02040503050201020203" pitchFamily="18" charset="-78"/>
                <a:cs typeface="Adobe Arabic" panose="02040503050201020203" pitchFamily="18" charset="-78"/>
              </a:rPr>
              <a:t>) Electronic communication Act</a:t>
            </a:r>
            <a:r>
              <a:rPr lang="en-US" i="1" baseline="0" dirty="0" smtClean="0">
                <a:latin typeface="Adobe Arabic" panose="02040503050201020203" pitchFamily="18" charset="-78"/>
                <a:cs typeface="Adobe Arabic" panose="02040503050201020203" pitchFamily="18" charset="-78"/>
              </a:rPr>
              <a:t> 2015 –(Tanzania), </a:t>
            </a:r>
            <a:endParaRPr lang="en-US" i="1" dirty="0" smtClean="0">
              <a:latin typeface="Adobe Arabic" panose="02040503050201020203" pitchFamily="18" charset="-78"/>
              <a:cs typeface="Adobe Arabic" panose="02040503050201020203" pitchFamily="18" charset="-78"/>
            </a:endParaRPr>
          </a:p>
          <a:p>
            <a:pPr marL="0" indent="0">
              <a:buNone/>
            </a:pPr>
            <a:r>
              <a:rPr lang="en-US" sz="2400" dirty="0" smtClean="0">
                <a:latin typeface="Adobe Fan Heiti Std B" panose="020B0700000000000000" pitchFamily="34" charset="-128"/>
                <a:ea typeface="Adobe Fan Heiti Std B" panose="020B0700000000000000" pitchFamily="34" charset="-128"/>
              </a:rPr>
              <a:t>Limited depth of </a:t>
            </a:r>
            <a:r>
              <a:rPr lang="en-US" sz="2400" dirty="0" err="1" smtClean="0">
                <a:latin typeface="Adobe Fan Heiti Std B" panose="020B0700000000000000" pitchFamily="34" charset="-128"/>
                <a:ea typeface="Adobe Fan Heiti Std B" panose="020B0700000000000000" pitchFamily="34" charset="-128"/>
              </a:rPr>
              <a:t>programmes</a:t>
            </a:r>
            <a:r>
              <a:rPr lang="en-US" sz="2400" dirty="0" smtClean="0">
                <a:latin typeface="Adobe Fan Heiti Std B" panose="020B0700000000000000" pitchFamily="34" charset="-128"/>
                <a:ea typeface="Adobe Fan Heiti Std B" panose="020B0700000000000000" pitchFamily="34" charset="-128"/>
              </a:rPr>
              <a:t> </a:t>
            </a:r>
            <a:r>
              <a:rPr lang="en-US" dirty="0" smtClean="0"/>
              <a:t>–</a:t>
            </a:r>
          </a:p>
          <a:p>
            <a:pPr lvl="1"/>
            <a:r>
              <a:rPr lang="en-US" dirty="0" smtClean="0"/>
              <a:t> </a:t>
            </a:r>
            <a:r>
              <a:rPr lang="en-US" dirty="0" smtClean="0">
                <a:latin typeface="Adobe Arabic" panose="02040503050201020203" pitchFamily="18" charset="-78"/>
                <a:cs typeface="Adobe Arabic" panose="02040503050201020203" pitchFamily="18" charset="-78"/>
              </a:rPr>
              <a:t>Cover the selected areas especially urban</a:t>
            </a:r>
          </a:p>
          <a:p>
            <a:pPr lvl="1"/>
            <a:r>
              <a:rPr lang="en-US" dirty="0" smtClean="0">
                <a:latin typeface="Adobe Arabic" panose="02040503050201020203" pitchFamily="18" charset="-78"/>
                <a:cs typeface="Adobe Arabic" panose="02040503050201020203" pitchFamily="18" charset="-78"/>
              </a:rPr>
              <a:t>**Limited scope e.g. student training only without instructors</a:t>
            </a:r>
          </a:p>
        </p:txBody>
      </p:sp>
    </p:spTree>
    <p:extLst>
      <p:ext uri="{BB962C8B-B14F-4D97-AF65-F5344CB8AC3E}">
        <p14:creationId xmlns:p14="http://schemas.microsoft.com/office/powerpoint/2010/main" val="270682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Challenges to skills </a:t>
            </a:r>
            <a:r>
              <a:rPr lang="en-US" dirty="0" smtClean="0">
                <a:solidFill>
                  <a:schemeClr val="accent1">
                    <a:lumMod val="50000"/>
                  </a:schemeClr>
                </a:solidFill>
              </a:rPr>
              <a:t>development…</a:t>
            </a:r>
            <a:endParaRPr lang="en-US" dirty="0"/>
          </a:p>
        </p:txBody>
      </p:sp>
      <p:sp>
        <p:nvSpPr>
          <p:cNvPr id="3" name="Content Placeholder 2"/>
          <p:cNvSpPr>
            <a:spLocks noGrp="1"/>
          </p:cNvSpPr>
          <p:nvPr>
            <p:ph idx="1"/>
          </p:nvPr>
        </p:nvSpPr>
        <p:spPr/>
        <p:txBody>
          <a:bodyPr>
            <a:normAutofit/>
          </a:bodyPr>
          <a:lstStyle/>
          <a:p>
            <a:pPr marL="0" indent="0">
              <a:buClr>
                <a:srgbClr val="002060"/>
              </a:buClr>
              <a:buNone/>
            </a:pPr>
            <a:r>
              <a:rPr lang="en-US" sz="2400" dirty="0" smtClean="0">
                <a:latin typeface="Adobe Fan Heiti Std B" panose="020B0700000000000000" pitchFamily="34" charset="-128"/>
                <a:ea typeface="Adobe Fan Heiti Std B" panose="020B0700000000000000" pitchFamily="34" charset="-128"/>
              </a:rPr>
              <a:t>ICT  illiteracy </a:t>
            </a:r>
          </a:p>
          <a:p>
            <a:pPr lvl="1">
              <a:buClr>
                <a:srgbClr val="C00000"/>
              </a:buClr>
            </a:pPr>
            <a:r>
              <a:rPr lang="en-US" dirty="0" smtClean="0">
                <a:latin typeface="+mj-lt"/>
                <a:ea typeface="Adobe Fan Heiti Std B" panose="020B0700000000000000" pitchFamily="34" charset="-128"/>
              </a:rPr>
              <a:t>(the  inability  to  use  digital  tools, communication technology, and networks to manipulate and relay information)</a:t>
            </a:r>
          </a:p>
          <a:p>
            <a:pPr lvl="1">
              <a:buClr>
                <a:srgbClr val="C00000"/>
              </a:buClr>
            </a:pPr>
            <a:r>
              <a:rPr lang="en-US" dirty="0" smtClean="0">
                <a:latin typeface="+mj-lt"/>
                <a:ea typeface="Adobe Fan Heiti Std B" panose="020B0700000000000000" pitchFamily="34" charset="-128"/>
              </a:rPr>
              <a:t>Limited depth </a:t>
            </a:r>
          </a:p>
          <a:p>
            <a:pPr marL="0" indent="0">
              <a:buNone/>
            </a:pPr>
            <a:r>
              <a:rPr lang="en-US" sz="2400" dirty="0" smtClean="0">
                <a:latin typeface="Adobe Fan Heiti Std B" panose="020B0700000000000000" pitchFamily="34" charset="-128"/>
                <a:ea typeface="Adobe Fan Heiti Std B" panose="020B0700000000000000" pitchFamily="34" charset="-128"/>
              </a:rPr>
              <a:t>Limited content is a disincentive</a:t>
            </a:r>
          </a:p>
          <a:p>
            <a:pPr lvl="1">
              <a:buClr>
                <a:srgbClr val="C00000"/>
              </a:buClr>
            </a:pPr>
            <a:r>
              <a:rPr lang="en-US" dirty="0" smtClean="0">
                <a:latin typeface="+mj-lt"/>
                <a:ea typeface="Adobe Fan Heiti Std B" panose="020B0700000000000000" pitchFamily="34" charset="-128"/>
              </a:rPr>
              <a:t>Few companies, government initiatives online even websites</a:t>
            </a:r>
          </a:p>
          <a:p>
            <a:pPr lvl="1">
              <a:buClr>
                <a:srgbClr val="C00000"/>
              </a:buClr>
            </a:pPr>
            <a:r>
              <a:rPr lang="en-US" dirty="0" smtClean="0">
                <a:latin typeface="+mj-lt"/>
                <a:ea typeface="Adobe Fan Heiti Std B" panose="020B0700000000000000" pitchFamily="34" charset="-128"/>
              </a:rPr>
              <a:t>Poor design  layout,  navigation</a:t>
            </a:r>
          </a:p>
          <a:p>
            <a:pPr marL="0" indent="0">
              <a:buNone/>
            </a:pPr>
            <a:r>
              <a:rPr lang="en-US" sz="2400" dirty="0" smtClean="0">
                <a:latin typeface="Adobe Fan Heiti Std B" panose="020B0700000000000000" pitchFamily="34" charset="-128"/>
                <a:ea typeface="Adobe Fan Heiti Std B" panose="020B0700000000000000" pitchFamily="34" charset="-128"/>
              </a:rPr>
              <a:t>Cyber crime and poor netiquette</a:t>
            </a:r>
          </a:p>
          <a:p>
            <a:pPr lvl="1">
              <a:buClr>
                <a:srgbClr val="C00000"/>
              </a:buClr>
            </a:pPr>
            <a:r>
              <a:rPr lang="en-US" dirty="0">
                <a:latin typeface="+mj-lt"/>
                <a:ea typeface="Adobe Fan Heiti Std B" panose="020B0700000000000000" pitchFamily="34" charset="-128"/>
              </a:rPr>
              <a:t>pornography, </a:t>
            </a:r>
            <a:r>
              <a:rPr lang="en-US" dirty="0" smtClean="0">
                <a:latin typeface="+mj-lt"/>
                <a:ea typeface="Adobe Fan Heiti Std B" panose="020B0700000000000000" pitchFamily="34" charset="-128"/>
              </a:rPr>
              <a:t>cyber terrorism (including </a:t>
            </a:r>
            <a:r>
              <a:rPr lang="en-US" dirty="0" err="1" smtClean="0">
                <a:latin typeface="+mj-lt"/>
                <a:ea typeface="Adobe Fan Heiti Std B" panose="020B0700000000000000" pitchFamily="34" charset="-128"/>
              </a:rPr>
              <a:t>radicalisation</a:t>
            </a:r>
            <a:r>
              <a:rPr lang="en-US" dirty="0">
                <a:latin typeface="+mj-lt"/>
                <a:ea typeface="Adobe Fan Heiti Std B" panose="020B0700000000000000" pitchFamily="34" charset="-128"/>
              </a:rPr>
              <a:t>), publication  of  illegal  content, </a:t>
            </a:r>
            <a:r>
              <a:rPr lang="en-US" dirty="0" smtClean="0">
                <a:latin typeface="+mj-lt"/>
                <a:ea typeface="Adobe Fan Heiti Std B" panose="020B0700000000000000" pitchFamily="34" charset="-128"/>
              </a:rPr>
              <a:t>social </a:t>
            </a:r>
            <a:r>
              <a:rPr lang="en-US" dirty="0">
                <a:latin typeface="+mj-lt"/>
                <a:ea typeface="Adobe Fan Heiti Std B" panose="020B0700000000000000" pitchFamily="34" charset="-128"/>
              </a:rPr>
              <a:t>engineering, cyber  </a:t>
            </a:r>
            <a:r>
              <a:rPr lang="en-US" dirty="0" smtClean="0">
                <a:latin typeface="+mj-lt"/>
                <a:ea typeface="Adobe Fan Heiti Std B" panose="020B0700000000000000" pitchFamily="34" charset="-128"/>
              </a:rPr>
              <a:t>prostitution, electronic  fund  transfer  fraud, telecom fraud, software piracy, identity theft, scamming, online abuse and hacking, </a:t>
            </a:r>
          </a:p>
          <a:p>
            <a:pPr lvl="1"/>
            <a:endParaRPr lang="en-US" dirty="0" smtClean="0">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511138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Challenges to skills </a:t>
            </a:r>
            <a:r>
              <a:rPr lang="en-US" dirty="0" smtClean="0">
                <a:solidFill>
                  <a:schemeClr val="accent1">
                    <a:lumMod val="50000"/>
                  </a:schemeClr>
                </a:solidFill>
              </a:rPr>
              <a:t>development…</a:t>
            </a:r>
            <a:endParaRPr lang="en-US" dirty="0"/>
          </a:p>
        </p:txBody>
      </p:sp>
      <p:sp>
        <p:nvSpPr>
          <p:cNvPr id="3" name="Content Placeholder 2"/>
          <p:cNvSpPr>
            <a:spLocks noGrp="1"/>
          </p:cNvSpPr>
          <p:nvPr>
            <p:ph idx="1"/>
          </p:nvPr>
        </p:nvSpPr>
        <p:spPr>
          <a:xfrm>
            <a:off x="838200" y="1905000"/>
            <a:ext cx="10515600" cy="4819649"/>
          </a:xfrm>
        </p:spPr>
        <p:txBody>
          <a:bodyPr>
            <a:normAutofit/>
          </a:bodyPr>
          <a:lstStyle/>
          <a:p>
            <a:pPr marL="0" indent="0">
              <a:buNone/>
            </a:pPr>
            <a:r>
              <a:rPr lang="en-US" dirty="0" smtClean="0">
                <a:cs typeface="Adobe Arabic" panose="02040503050201020203" pitchFamily="18" charset="-78"/>
              </a:rPr>
              <a:t>Cultural issues</a:t>
            </a:r>
          </a:p>
          <a:p>
            <a:pPr lvl="1">
              <a:buClr>
                <a:srgbClr val="C00000"/>
              </a:buClr>
            </a:pPr>
            <a:r>
              <a:rPr lang="en-US" i="1" dirty="0" smtClean="0">
                <a:latin typeface="Adobe Arabic" panose="02040503050201020203" pitchFamily="18" charset="-78"/>
                <a:cs typeface="Adobe Arabic" panose="02040503050201020203" pitchFamily="18" charset="-78"/>
              </a:rPr>
              <a:t>Low</a:t>
            </a:r>
            <a:r>
              <a:rPr lang="en-US" i="1" dirty="0" smtClean="0">
                <a:solidFill>
                  <a:schemeClr val="accent5">
                    <a:lumMod val="75000"/>
                  </a:schemeClr>
                </a:solidFill>
                <a:latin typeface="Adobe Arabic" panose="02040503050201020203" pitchFamily="18" charset="-78"/>
                <a:cs typeface="Adobe Arabic" panose="02040503050201020203" pitchFamily="18" charset="-78"/>
              </a:rPr>
              <a:t> integration into </a:t>
            </a:r>
            <a:r>
              <a:rPr lang="en-US" i="1" dirty="0" smtClean="0">
                <a:solidFill>
                  <a:schemeClr val="accent5">
                    <a:lumMod val="75000"/>
                  </a:schemeClr>
                </a:solidFill>
                <a:latin typeface="Adobe Arabic" panose="02040503050201020203" pitchFamily="18" charset="-78"/>
                <a:cs typeface="Adobe Arabic" panose="02040503050201020203" pitchFamily="18" charset="-78"/>
              </a:rPr>
              <a:t> indigenous cultures </a:t>
            </a:r>
            <a:r>
              <a:rPr lang="en-US" i="1" dirty="0" smtClean="0">
                <a:solidFill>
                  <a:srgbClr val="FF0000"/>
                </a:solidFill>
                <a:latin typeface="Adobe Arabic" panose="02040503050201020203" pitchFamily="18" charset="-78"/>
                <a:cs typeface="Adobe Arabic" panose="02040503050201020203" pitchFamily="18" charset="-78"/>
              </a:rPr>
              <a:t>and  </a:t>
            </a:r>
            <a:r>
              <a:rPr lang="en-US" i="1" dirty="0" smtClean="0">
                <a:solidFill>
                  <a:schemeClr val="accent6">
                    <a:lumMod val="75000"/>
                  </a:schemeClr>
                </a:solidFill>
                <a:latin typeface="Adobe Arabic" panose="02040503050201020203" pitchFamily="18" charset="-78"/>
                <a:cs typeface="Adobe Arabic" panose="02040503050201020203" pitchFamily="18" charset="-78"/>
              </a:rPr>
              <a:t>Foreign </a:t>
            </a:r>
            <a:r>
              <a:rPr lang="en-US" i="1" dirty="0" smtClean="0">
                <a:solidFill>
                  <a:schemeClr val="accent6">
                    <a:lumMod val="75000"/>
                  </a:schemeClr>
                </a:solidFill>
                <a:latin typeface="Adobe Arabic" panose="02040503050201020203" pitchFamily="18" charset="-78"/>
                <a:cs typeface="Adobe Arabic" panose="02040503050201020203" pitchFamily="18" charset="-78"/>
              </a:rPr>
              <a:t>influence (especially social)</a:t>
            </a:r>
          </a:p>
          <a:p>
            <a:pPr lvl="1">
              <a:buClr>
                <a:srgbClr val="C00000"/>
              </a:buClr>
            </a:pPr>
            <a:r>
              <a:rPr lang="en-US" i="1" dirty="0" smtClean="0">
                <a:latin typeface="Adobe Arabic" panose="02040503050201020203" pitchFamily="18" charset="-78"/>
                <a:cs typeface="Adobe Arabic" panose="02040503050201020203" pitchFamily="18" charset="-78"/>
              </a:rPr>
              <a:t>Lack of “trust</a:t>
            </a:r>
            <a:r>
              <a:rPr lang="en-US" i="1" dirty="0" smtClean="0">
                <a:latin typeface="Adobe Arabic" panose="02040503050201020203" pitchFamily="18" charset="-78"/>
                <a:cs typeface="Adobe Arabic" panose="02040503050201020203" pitchFamily="18" charset="-78"/>
              </a:rPr>
              <a:t>” on both government and users</a:t>
            </a:r>
            <a:endParaRPr lang="en-US" i="1" dirty="0" smtClean="0">
              <a:latin typeface="Adobe Arabic" panose="02040503050201020203" pitchFamily="18" charset="-78"/>
              <a:cs typeface="Adobe Arabic" panose="02040503050201020203" pitchFamily="18" charset="-78"/>
            </a:endParaRPr>
          </a:p>
          <a:p>
            <a:pPr marL="0" indent="0">
              <a:buNone/>
            </a:pPr>
            <a:r>
              <a:rPr lang="en-US" dirty="0" smtClean="0">
                <a:cs typeface="Adobe Arabic" panose="02040503050201020203" pitchFamily="18" charset="-78"/>
              </a:rPr>
              <a:t>Digital </a:t>
            </a:r>
            <a:r>
              <a:rPr lang="en-US" dirty="0" smtClean="0">
                <a:cs typeface="Adobe Arabic" panose="02040503050201020203" pitchFamily="18" charset="-78"/>
              </a:rPr>
              <a:t>divide</a:t>
            </a:r>
          </a:p>
          <a:p>
            <a:pPr lvl="1"/>
            <a:r>
              <a:rPr lang="en-US" dirty="0" smtClean="0">
                <a:latin typeface="Adobe Arabic" panose="02040503050201020203" pitchFamily="18" charset="-78"/>
                <a:cs typeface="Adobe Arabic" panose="02040503050201020203" pitchFamily="18" charset="-78"/>
              </a:rPr>
              <a:t>Gender (male vs female) , </a:t>
            </a:r>
            <a:r>
              <a:rPr lang="en-US" dirty="0" err="1" smtClean="0">
                <a:latin typeface="Adobe Arabic" panose="02040503050201020203" pitchFamily="18" charset="-78"/>
                <a:cs typeface="Adobe Arabic" panose="02040503050201020203" pitchFamily="18" charset="-78"/>
              </a:rPr>
              <a:t>Urabanisation</a:t>
            </a:r>
            <a:r>
              <a:rPr lang="en-US" dirty="0" smtClean="0">
                <a:latin typeface="Adobe Arabic" panose="02040503050201020203" pitchFamily="18" charset="-78"/>
                <a:cs typeface="Adobe Arabic" panose="02040503050201020203" pitchFamily="18" charset="-78"/>
              </a:rPr>
              <a:t> (Rural-Urban)</a:t>
            </a:r>
            <a:endParaRPr lang="en-US" dirty="0" smtClean="0">
              <a:latin typeface="Adobe Arabic" panose="02040503050201020203" pitchFamily="18" charset="-78"/>
              <a:cs typeface="Adobe Arabic" panose="02040503050201020203" pitchFamily="18" charset="-78"/>
            </a:endParaRPr>
          </a:p>
          <a:p>
            <a:pPr marL="0" indent="0">
              <a:buNone/>
            </a:pPr>
            <a:r>
              <a:rPr lang="en-US" dirty="0" smtClean="0">
                <a:cs typeface="Adobe Arabic" panose="02040503050201020203" pitchFamily="18" charset="-78"/>
              </a:rPr>
              <a:t>Standardizations of training</a:t>
            </a:r>
          </a:p>
          <a:p>
            <a:pPr lvl="1">
              <a:buClr>
                <a:srgbClr val="C00000"/>
              </a:buClr>
            </a:pPr>
            <a:r>
              <a:rPr lang="en-US" dirty="0" smtClean="0">
                <a:latin typeface="Adobe Arabic" panose="02040503050201020203" pitchFamily="18" charset="-78"/>
                <a:cs typeface="Adobe Arabic" panose="02040503050201020203" pitchFamily="18" charset="-78"/>
              </a:rPr>
              <a:t>Not </a:t>
            </a:r>
            <a:r>
              <a:rPr lang="en-US" dirty="0" smtClean="0">
                <a:latin typeface="Adobe Arabic" panose="02040503050201020203" pitchFamily="18" charset="-78"/>
                <a:cs typeface="Adobe Arabic" panose="02040503050201020203" pitchFamily="18" charset="-78"/>
              </a:rPr>
              <a:t>harmonized, many participants Lecturers</a:t>
            </a:r>
            <a:r>
              <a:rPr lang="en-US" dirty="0">
                <a:latin typeface="Adobe Arabic" panose="02040503050201020203" pitchFamily="18" charset="-78"/>
                <a:cs typeface="Adobe Arabic" panose="02040503050201020203" pitchFamily="18" charset="-78"/>
              </a:rPr>
              <a:t>, engineers, technicians</a:t>
            </a:r>
            <a:r>
              <a:rPr lang="en-US" dirty="0" smtClean="0">
                <a:latin typeface="Adobe Arabic" panose="02040503050201020203" pitchFamily="18" charset="-78"/>
                <a:cs typeface="Adobe Arabic" panose="02040503050201020203" pitchFamily="18" charset="-78"/>
              </a:rPr>
              <a:t>*</a:t>
            </a:r>
            <a:endParaRPr lang="en-US" dirty="0" smtClean="0">
              <a:latin typeface="Adobe Arabic" panose="02040503050201020203" pitchFamily="18" charset="-78"/>
              <a:cs typeface="Adobe Arabic" panose="02040503050201020203" pitchFamily="18" charset="-78"/>
            </a:endParaRPr>
          </a:p>
          <a:p>
            <a:pPr lvl="1">
              <a:buClr>
                <a:srgbClr val="C00000"/>
              </a:buClr>
            </a:pPr>
            <a:r>
              <a:rPr lang="en-US" dirty="0" smtClean="0">
                <a:latin typeface="Adobe Arabic" panose="02040503050201020203" pitchFamily="18" charset="-78"/>
                <a:cs typeface="Adobe Arabic" panose="02040503050201020203" pitchFamily="18" charset="-78"/>
              </a:rPr>
              <a:t>Employers cant assess the </a:t>
            </a:r>
            <a:r>
              <a:rPr lang="en-US" dirty="0" smtClean="0">
                <a:latin typeface="Adobe Arabic" panose="02040503050201020203" pitchFamily="18" charset="-78"/>
                <a:cs typeface="Adobe Arabic" panose="02040503050201020203" pitchFamily="18" charset="-78"/>
              </a:rPr>
              <a:t>level available</a:t>
            </a:r>
          </a:p>
          <a:p>
            <a:pPr lvl="1">
              <a:buClr>
                <a:srgbClr val="C00000"/>
              </a:buClr>
            </a:pPr>
            <a:r>
              <a:rPr lang="en-US" dirty="0" smtClean="0">
                <a:latin typeface="Adobe Arabic" panose="02040503050201020203" pitchFamily="18" charset="-78"/>
                <a:cs typeface="Adobe Arabic" panose="02040503050201020203" pitchFamily="18" charset="-78"/>
              </a:rPr>
              <a:t>Foreign based e.g. CISCO, Microsoft vs local training centres</a:t>
            </a:r>
            <a:endParaRPr lang="en-US" dirty="0" smtClean="0">
              <a:latin typeface="Adobe Arabic" panose="02040503050201020203" pitchFamily="18" charset="-78"/>
              <a:cs typeface="Adobe Arabic" panose="02040503050201020203" pitchFamily="18" charset="-78"/>
            </a:endParaRPr>
          </a:p>
          <a:p>
            <a:pPr marL="0" indent="0">
              <a:buNone/>
            </a:pPr>
            <a:r>
              <a:rPr lang="en-US" dirty="0" smtClean="0"/>
              <a:t>Low </a:t>
            </a:r>
            <a:r>
              <a:rPr lang="en-US" dirty="0" smtClean="0"/>
              <a:t>intra-sector and inter-sector integrations</a:t>
            </a:r>
          </a:p>
          <a:p>
            <a:pPr lvl="1"/>
            <a:r>
              <a:rPr lang="en-US" dirty="0" smtClean="0">
                <a:latin typeface="+mj-lt"/>
              </a:rPr>
              <a:t>E.g. </a:t>
            </a:r>
            <a:r>
              <a:rPr lang="en-US" dirty="0" smtClean="0">
                <a:latin typeface="+mj-lt"/>
              </a:rPr>
              <a:t>health and social, health and </a:t>
            </a:r>
            <a:r>
              <a:rPr lang="en-US" dirty="0" smtClean="0">
                <a:latin typeface="+mj-lt"/>
              </a:rPr>
              <a:t>e-commerce, </a:t>
            </a:r>
            <a:r>
              <a:rPr lang="en-US" dirty="0" smtClean="0"/>
              <a:t>Government departments</a:t>
            </a:r>
            <a:endParaRPr lang="en-US" dirty="0" smtClean="0">
              <a:latin typeface="+mj-lt"/>
            </a:endParaRPr>
          </a:p>
        </p:txBody>
      </p:sp>
    </p:spTree>
    <p:extLst>
      <p:ext uri="{BB962C8B-B14F-4D97-AF65-F5344CB8AC3E}">
        <p14:creationId xmlns:p14="http://schemas.microsoft.com/office/powerpoint/2010/main" val="342114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Solutions to </a:t>
            </a:r>
            <a:r>
              <a:rPr lang="en-US" i="1" dirty="0" smtClean="0">
                <a:solidFill>
                  <a:schemeClr val="accent1">
                    <a:lumMod val="50000"/>
                  </a:schemeClr>
                </a:solidFill>
              </a:rPr>
              <a:t>ICT </a:t>
            </a:r>
            <a:r>
              <a:rPr lang="en-US" i="1" dirty="0" smtClean="0">
                <a:solidFill>
                  <a:schemeClr val="accent1">
                    <a:lumMod val="50000"/>
                  </a:schemeClr>
                </a:solidFill>
              </a:rPr>
              <a:t>Skills Challenge</a:t>
            </a:r>
            <a:endParaRPr lang="en-US" i="1" dirty="0">
              <a:solidFill>
                <a:schemeClr val="accent1">
                  <a:lumMod val="50000"/>
                </a:schemeClr>
              </a:solidFill>
            </a:endParaRPr>
          </a:p>
        </p:txBody>
      </p:sp>
      <p:sp>
        <p:nvSpPr>
          <p:cNvPr id="3" name="Content Placeholder 2"/>
          <p:cNvSpPr>
            <a:spLocks noGrp="1"/>
          </p:cNvSpPr>
          <p:nvPr>
            <p:ph idx="1"/>
          </p:nvPr>
        </p:nvSpPr>
        <p:spPr/>
        <p:txBody>
          <a:bodyPr>
            <a:normAutofit/>
          </a:bodyPr>
          <a:lstStyle/>
          <a:p>
            <a:r>
              <a:rPr lang="en-US" dirty="0" smtClean="0"/>
              <a:t>Quantifying the skills </a:t>
            </a:r>
            <a:endParaRPr lang="en-US" dirty="0"/>
          </a:p>
          <a:p>
            <a:pPr lvl="1"/>
            <a:r>
              <a:rPr lang="en-US" dirty="0" smtClean="0"/>
              <a:t>Quantify and </a:t>
            </a:r>
            <a:r>
              <a:rPr lang="en-US" dirty="0" err="1" smtClean="0"/>
              <a:t>categorise</a:t>
            </a:r>
            <a:r>
              <a:rPr lang="en-US" dirty="0" smtClean="0"/>
              <a:t> the skills through studies </a:t>
            </a:r>
          </a:p>
          <a:p>
            <a:pPr lvl="1"/>
            <a:r>
              <a:rPr lang="en-US" dirty="0" smtClean="0"/>
              <a:t>Register the skills through e-portals or</a:t>
            </a:r>
            <a:r>
              <a:rPr lang="en-US" dirty="0" smtClean="0"/>
              <a:t> database e.g. </a:t>
            </a:r>
            <a:r>
              <a:rPr lang="en-US" dirty="0" err="1" smtClean="0">
                <a:solidFill>
                  <a:schemeClr val="accent1">
                    <a:lumMod val="50000"/>
                  </a:schemeClr>
                </a:solidFill>
              </a:rPr>
              <a:t>linkedin</a:t>
            </a:r>
            <a:r>
              <a:rPr lang="en-US" dirty="0" smtClean="0">
                <a:solidFill>
                  <a:schemeClr val="accent1">
                    <a:lumMod val="50000"/>
                  </a:schemeClr>
                </a:solidFill>
              </a:rPr>
              <a:t> style</a:t>
            </a:r>
          </a:p>
          <a:p>
            <a:r>
              <a:rPr lang="en-US" dirty="0" smtClean="0"/>
              <a:t>Skills </a:t>
            </a:r>
            <a:r>
              <a:rPr lang="en-US" dirty="0"/>
              <a:t>harmonization and </a:t>
            </a:r>
            <a:r>
              <a:rPr lang="en-US" dirty="0" err="1"/>
              <a:t>standardisation</a:t>
            </a:r>
            <a:endParaRPr lang="en-US" dirty="0"/>
          </a:p>
          <a:p>
            <a:pPr lvl="1"/>
            <a:r>
              <a:rPr lang="en-US" dirty="0"/>
              <a:t>Establish </a:t>
            </a:r>
            <a:r>
              <a:rPr lang="en-US" dirty="0" smtClean="0"/>
              <a:t>gaps and the new </a:t>
            </a:r>
            <a:r>
              <a:rPr lang="en-US" dirty="0"/>
              <a:t>skills required </a:t>
            </a:r>
            <a:r>
              <a:rPr lang="en-US" dirty="0" smtClean="0"/>
              <a:t>based on gaps</a:t>
            </a:r>
            <a:endParaRPr lang="en-US" dirty="0"/>
          </a:p>
          <a:p>
            <a:pPr lvl="1"/>
            <a:r>
              <a:rPr lang="en-US" dirty="0"/>
              <a:t>Job evaluation or re-evaluation </a:t>
            </a:r>
            <a:r>
              <a:rPr lang="en-US" dirty="0" smtClean="0"/>
              <a:t>mechanisms</a:t>
            </a:r>
          </a:p>
          <a:p>
            <a:r>
              <a:rPr lang="en-US" dirty="0"/>
              <a:t>R</a:t>
            </a:r>
            <a:r>
              <a:rPr lang="en-US" dirty="0" smtClean="0"/>
              <a:t>etooling </a:t>
            </a:r>
            <a:r>
              <a:rPr lang="en-US" dirty="0"/>
              <a:t>existing skills</a:t>
            </a:r>
          </a:p>
          <a:p>
            <a:pPr lvl="1"/>
            <a:r>
              <a:rPr lang="en-US" dirty="0" smtClean="0"/>
              <a:t>Industrial training and internships e.g. graduates : </a:t>
            </a:r>
            <a:r>
              <a:rPr lang="en-US" dirty="0"/>
              <a:t>lack of in-service training makes skills obsolete)</a:t>
            </a:r>
          </a:p>
          <a:p>
            <a:pPr lvl="1"/>
            <a:r>
              <a:rPr lang="en-US" dirty="0"/>
              <a:t>Encourage employers to enhance current skills Versus demanding new skills </a:t>
            </a:r>
          </a:p>
          <a:p>
            <a:pPr lvl="1"/>
            <a:r>
              <a:rPr lang="en-US" dirty="0" smtClean="0"/>
              <a:t>Regional Competitions and challenges</a:t>
            </a:r>
            <a:endParaRPr lang="en-US" dirty="0"/>
          </a:p>
        </p:txBody>
      </p:sp>
    </p:spTree>
    <p:extLst>
      <p:ext uri="{BB962C8B-B14F-4D97-AF65-F5344CB8AC3E}">
        <p14:creationId xmlns:p14="http://schemas.microsoft.com/office/powerpoint/2010/main" val="2160328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dobe Arab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4349</TotalTime>
  <Words>1259</Words>
  <Application>Microsoft Office PowerPoint</Application>
  <PresentationFormat>Widescreen</PresentationFormat>
  <Paragraphs>180</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Adobe Fan Heiti Std B</vt:lpstr>
      <vt:lpstr>Adobe Arabic</vt:lpstr>
      <vt:lpstr>Adobe Garamond Pro</vt:lpstr>
      <vt:lpstr>Arial</vt:lpstr>
      <vt:lpstr>Calibri</vt:lpstr>
      <vt:lpstr>Times New Roman</vt:lpstr>
      <vt:lpstr>Office Theme</vt:lpstr>
      <vt:lpstr>Challenges of ICT Skills Development in East Africa</vt:lpstr>
      <vt:lpstr>Introduction</vt:lpstr>
      <vt:lpstr>ICT Skills or e-skills?</vt:lpstr>
      <vt:lpstr>Comparative areas of skills</vt:lpstr>
      <vt:lpstr>Challenges to skills development</vt:lpstr>
      <vt:lpstr>Challenges to skills development…</vt:lpstr>
      <vt:lpstr>Challenges to skills development…</vt:lpstr>
      <vt:lpstr>Challenges to skills development…</vt:lpstr>
      <vt:lpstr>Solutions to ICT Skills Challenge</vt:lpstr>
      <vt:lpstr>Solutions…</vt:lpstr>
      <vt:lpstr>Solutions…</vt:lpstr>
      <vt:lpstr>Solutions…</vt:lpstr>
      <vt:lpstr>Success stories (Lessons to learn)</vt:lpstr>
      <vt:lpstr>Key comparisons ICT plans</vt:lpstr>
      <vt:lpstr>Key comparisons broadband plans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of ICT Skills Development in EastAfrica</dc:title>
  <dc:creator>user</dc:creator>
  <cp:lastModifiedBy>user</cp:lastModifiedBy>
  <cp:revision>83</cp:revision>
  <cp:lastPrinted>2016-06-17T14:04:00Z</cp:lastPrinted>
  <dcterms:created xsi:type="dcterms:W3CDTF">2016-06-15T13:56:31Z</dcterms:created>
  <dcterms:modified xsi:type="dcterms:W3CDTF">2016-06-20T02:35:00Z</dcterms:modified>
</cp:coreProperties>
</file>