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418" r:id="rId2"/>
    <p:sldId id="452" r:id="rId3"/>
    <p:sldId id="444" r:id="rId4"/>
    <p:sldId id="459" r:id="rId5"/>
    <p:sldId id="460" r:id="rId6"/>
    <p:sldId id="462" r:id="rId7"/>
    <p:sldId id="472" r:id="rId8"/>
    <p:sldId id="473" r:id="rId9"/>
    <p:sldId id="463" r:id="rId10"/>
    <p:sldId id="464" r:id="rId11"/>
    <p:sldId id="466" r:id="rId12"/>
    <p:sldId id="467" r:id="rId13"/>
    <p:sldId id="468" r:id="rId14"/>
    <p:sldId id="465" r:id="rId15"/>
    <p:sldId id="469" r:id="rId16"/>
    <p:sldId id="471" r:id="rId17"/>
    <p:sldId id="453" r:id="rId18"/>
    <p:sldId id="474" r:id="rId19"/>
    <p:sldId id="475" r:id="rId20"/>
    <p:sldId id="477" r:id="rId21"/>
    <p:sldId id="476" r:id="rId22"/>
    <p:sldId id="480" r:id="rId23"/>
    <p:sldId id="478" r:id="rId24"/>
    <p:sldId id="479" r:id="rId25"/>
    <p:sldId id="481" r:id="rId26"/>
    <p:sldId id="482" r:id="rId27"/>
    <p:sldId id="4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587" autoAdjust="0"/>
    <p:restoredTop sz="99780" autoAdjust="0"/>
  </p:normalViewPr>
  <p:slideViewPr>
    <p:cSldViewPr snapToGrid="0">
      <p:cViewPr varScale="1">
        <p:scale>
          <a:sx n="113" d="100"/>
          <a:sy n="113" d="100"/>
        </p:scale>
        <p:origin x="1254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485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33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JOB VACANCIES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Sheet1!$E$9</c:f>
              <c:strCache>
                <c:ptCount val="1"/>
                <c:pt idx="0">
                  <c:v>Junior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Sheet1!$D$10:$D$16</c:f>
              <c:strCache>
                <c:ptCount val="7"/>
                <c:pt idx="0">
                  <c:v>Legal </c:v>
                </c:pt>
                <c:pt idx="1">
                  <c:v>Sales &amp; CE</c:v>
                </c:pt>
                <c:pt idx="2">
                  <c:v>Marketing</c:v>
                </c:pt>
                <c:pt idx="3">
                  <c:v>IT</c:v>
                </c:pt>
                <c:pt idx="4">
                  <c:v>Networks </c:v>
                </c:pt>
                <c:pt idx="5">
                  <c:v>Finance</c:v>
                </c:pt>
                <c:pt idx="6">
                  <c:v>HR &amp; Adm.</c:v>
                </c:pt>
              </c:strCache>
            </c:strRef>
          </c:cat>
          <c:val>
            <c:numRef>
              <c:f>Sheet1!$E$10:$E$16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Sheet1!$F$9</c:f>
              <c:strCache>
                <c:ptCount val="1"/>
                <c:pt idx="0">
                  <c:v>Middle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Sheet1!$D$10:$D$16</c:f>
              <c:strCache>
                <c:ptCount val="7"/>
                <c:pt idx="0">
                  <c:v>Legal </c:v>
                </c:pt>
                <c:pt idx="1">
                  <c:v>Sales &amp; CE</c:v>
                </c:pt>
                <c:pt idx="2">
                  <c:v>Marketing</c:v>
                </c:pt>
                <c:pt idx="3">
                  <c:v>IT</c:v>
                </c:pt>
                <c:pt idx="4">
                  <c:v>Networks </c:v>
                </c:pt>
                <c:pt idx="5">
                  <c:v>Finance</c:v>
                </c:pt>
                <c:pt idx="6">
                  <c:v>HR &amp; Adm.</c:v>
                </c:pt>
              </c:strCache>
            </c:strRef>
          </c:cat>
          <c:val>
            <c:numRef>
              <c:f>Sheet1!$F$10:$F$16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Sheet1!$G$9</c:f>
              <c:strCache>
                <c:ptCount val="1"/>
                <c:pt idx="0">
                  <c:v>Manag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Sheet1!$D$10:$D$16</c:f>
              <c:strCache>
                <c:ptCount val="7"/>
                <c:pt idx="0">
                  <c:v>Legal </c:v>
                </c:pt>
                <c:pt idx="1">
                  <c:v>Sales &amp; CE</c:v>
                </c:pt>
                <c:pt idx="2">
                  <c:v>Marketing</c:v>
                </c:pt>
                <c:pt idx="3">
                  <c:v>IT</c:v>
                </c:pt>
                <c:pt idx="4">
                  <c:v>Networks </c:v>
                </c:pt>
                <c:pt idx="5">
                  <c:v>Finance</c:v>
                </c:pt>
                <c:pt idx="6">
                  <c:v>HR &amp; Adm.</c:v>
                </c:pt>
              </c:strCache>
            </c:strRef>
          </c:cat>
          <c:val>
            <c:numRef>
              <c:f>Sheet1!$G$10:$G$16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95897760"/>
        <c:axId val="395896192"/>
      </c:barChart>
      <c:catAx>
        <c:axId val="39589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96192"/>
        <c:crosses val="autoZero"/>
        <c:auto val="1"/>
        <c:lblAlgn val="ctr"/>
        <c:lblOffset val="100"/>
        <c:noMultiLvlLbl val="0"/>
      </c:catAx>
      <c:valAx>
        <c:axId val="39589619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9589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Reasons</a:t>
            </a:r>
            <a:r>
              <a:rPr lang="en-US" b="1" baseline="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of Vacancies </a:t>
            </a:r>
            <a:r>
              <a:rPr lang="en-US" b="1" dirty="0" smtClean="0">
                <a:latin typeface="Trebuchet MS" panose="020B0603020202020204" pitchFamily="34" charset="0"/>
              </a:rPr>
              <a:t>%</a:t>
            </a:r>
            <a:endParaRPr lang="en-US" b="1" dirty="0">
              <a:latin typeface="Trebuchet MS" panose="020B0603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Sheet1!$F$8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Sheet1!$E$9:$E$12</c:f>
              <c:strCache>
                <c:ptCount val="4"/>
                <c:pt idx="0">
                  <c:v>Applicant High wage demand</c:v>
                </c:pt>
                <c:pt idx="1">
                  <c:v>University not producing  sufficent number</c:v>
                </c:pt>
                <c:pt idx="2">
                  <c:v>Applicant not have required basic skills</c:v>
                </c:pt>
                <c:pt idx="3">
                  <c:v>High Turnover of new Recruits</c:v>
                </c:pt>
              </c:strCache>
            </c:strRef>
          </c:cat>
          <c:val>
            <c:numRef>
              <c:f>Sheet1!$F$9:$F$12</c:f>
              <c:numCache>
                <c:formatCode>0%</c:formatCode>
                <c:ptCount val="4"/>
                <c:pt idx="0">
                  <c:v>0.18</c:v>
                </c:pt>
                <c:pt idx="1">
                  <c:v>0.02</c:v>
                </c:pt>
                <c:pt idx="2">
                  <c:v>0.7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2060"/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ENGINEERS ACADEMIC </a:t>
            </a:r>
            <a:r>
              <a:rPr lang="en-US" dirty="0"/>
              <a:t>BACKGOUND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'[Universities for Network and IS.xlsx]Sheet2'!$C$8</c:f>
              <c:strCache>
                <c:ptCount val="1"/>
                <c:pt idx="0">
                  <c:v>Local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'[Universities for Network and IS.xlsx]Sheet2'!$D$7:$F$7</c:f>
              <c:strCache>
                <c:ptCount val="3"/>
                <c:pt idx="0">
                  <c:v>Networks </c:v>
                </c:pt>
                <c:pt idx="1">
                  <c:v>IT</c:v>
                </c:pt>
                <c:pt idx="2">
                  <c:v>INTERCO</c:v>
                </c:pt>
              </c:strCache>
            </c:strRef>
          </c:cat>
          <c:val>
            <c:numRef>
              <c:f>'[Universities for Network and IS.xlsx]Sheet2'!$D$8:$F$8</c:f>
              <c:numCache>
                <c:formatCode>0%</c:formatCode>
                <c:ptCount val="3"/>
                <c:pt idx="0">
                  <c:v>0.43</c:v>
                </c:pt>
                <c:pt idx="1">
                  <c:v>0.4</c:v>
                </c:pt>
                <c:pt idx="2">
                  <c:v>0.4</c:v>
                </c:pt>
              </c:numCache>
            </c:numRef>
          </c:val>
        </c:ser>
        <c:ser>
          <c:idx val="1"/>
          <c:order val="1"/>
          <c:tx>
            <c:strRef>
              <c:f>'[Universities for Network and IS.xlsx]Sheet2'!$C$9</c:f>
              <c:strCache>
                <c:ptCount val="1"/>
                <c:pt idx="0">
                  <c:v>Foreign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'[Universities for Network and IS.xlsx]Sheet2'!$D$7:$F$7</c:f>
              <c:strCache>
                <c:ptCount val="3"/>
                <c:pt idx="0">
                  <c:v>Networks </c:v>
                </c:pt>
                <c:pt idx="1">
                  <c:v>IT</c:v>
                </c:pt>
                <c:pt idx="2">
                  <c:v>INTERCO</c:v>
                </c:pt>
              </c:strCache>
            </c:strRef>
          </c:cat>
          <c:val>
            <c:numRef>
              <c:f>'[Universities for Network and IS.xlsx]Sheet2'!$D$9:$F$9</c:f>
              <c:numCache>
                <c:formatCode>0%</c:formatCode>
                <c:ptCount val="3"/>
                <c:pt idx="0">
                  <c:v>0.56999999999999995</c:v>
                </c:pt>
                <c:pt idx="1">
                  <c:v>0.6</c:v>
                </c:pt>
                <c:pt idx="2">
                  <c:v>0.6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96951088"/>
        <c:axId val="296951480"/>
      </c:barChart>
      <c:catAx>
        <c:axId val="296951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51480"/>
        <c:crosses val="autoZero"/>
        <c:auto val="1"/>
        <c:lblAlgn val="ctr"/>
        <c:lblOffset val="100"/>
        <c:noMultiLvlLbl val="0"/>
      </c:catAx>
      <c:valAx>
        <c:axId val="29695148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5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 smtClean="0"/>
              <a:t>CRITICAL</a:t>
            </a:r>
            <a:r>
              <a:rPr lang="fr-FR" baseline="0" dirty="0" smtClean="0"/>
              <a:t> POSITIONS </a:t>
            </a:r>
            <a:endParaRPr lang="en-US" dirty="0"/>
          </a:p>
        </c:rich>
      </c:tx>
      <c:layout>
        <c:manualLayout>
          <c:xMode val="edge"/>
          <c:yMode val="edge"/>
          <c:x val="0.29677634543252213"/>
          <c:y val="2.78293155763308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'[Universities for Network and IS.xlsx]Sheet2'!$C$8</c:f>
              <c:strCache>
                <c:ptCount val="1"/>
                <c:pt idx="0">
                  <c:v>Local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'[Universities for Network and IS.xlsx]Sheet2'!$D$7:$E$7</c:f>
              <c:strCache>
                <c:ptCount val="2"/>
                <c:pt idx="0">
                  <c:v>EXCO</c:v>
                </c:pt>
                <c:pt idx="1">
                  <c:v>MANCO</c:v>
                </c:pt>
              </c:strCache>
            </c:strRef>
          </c:cat>
          <c:val>
            <c:numRef>
              <c:f>'[Universities for Network and IS.xlsx]Sheet2'!$D$8:$E$8</c:f>
              <c:numCache>
                <c:formatCode>0%</c:formatCode>
                <c:ptCount val="2"/>
                <c:pt idx="0">
                  <c:v>0.33</c:v>
                </c:pt>
                <c:pt idx="1">
                  <c:v>0.45800000000000002</c:v>
                </c:pt>
              </c:numCache>
            </c:numRef>
          </c:val>
        </c:ser>
        <c:ser>
          <c:idx val="1"/>
          <c:order val="1"/>
          <c:tx>
            <c:strRef>
              <c:f>'[Universities for Network and IS.xlsx]Sheet2'!$C$9</c:f>
              <c:strCache>
                <c:ptCount val="1"/>
                <c:pt idx="0">
                  <c:v>Foreign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'[Universities for Network and IS.xlsx]Sheet2'!$D$7:$E$7</c:f>
              <c:strCache>
                <c:ptCount val="2"/>
                <c:pt idx="0">
                  <c:v>EXCO</c:v>
                </c:pt>
                <c:pt idx="1">
                  <c:v>MANCO</c:v>
                </c:pt>
              </c:strCache>
            </c:strRef>
          </c:cat>
          <c:val>
            <c:numRef>
              <c:f>'[Universities for Network and IS.xlsx]Sheet2'!$D$9:$E$9</c:f>
              <c:numCache>
                <c:formatCode>0%</c:formatCode>
                <c:ptCount val="2"/>
                <c:pt idx="0">
                  <c:v>0.66600000000000004</c:v>
                </c:pt>
                <c:pt idx="1">
                  <c:v>0.54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42584008"/>
        <c:axId val="242581656"/>
      </c:barChart>
      <c:catAx>
        <c:axId val="24258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81656"/>
        <c:crosses val="autoZero"/>
        <c:auto val="1"/>
        <c:lblAlgn val="ctr"/>
        <c:lblOffset val="100"/>
        <c:noMultiLvlLbl val="0"/>
      </c:catAx>
      <c:valAx>
        <c:axId val="24258165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4258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OUR  ICT ATTACHES </a:t>
            </a:r>
            <a:r>
              <a:rPr lang="en-US" dirty="0" smtClean="0">
                <a:solidFill>
                  <a:srgbClr val="C00000"/>
                </a:solidFill>
              </a:rPr>
              <a:t>BACKGROUND </a:t>
            </a:r>
            <a:endParaRPr lang="en-US" dirty="0">
              <a:solidFill>
                <a:srgbClr val="C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Sheet1!$C$9:$C$14</c:f>
              <c:strCache>
                <c:ptCount val="6"/>
                <c:pt idx="0">
                  <c:v>INITEL</c:v>
                </c:pt>
                <c:pt idx="1">
                  <c:v>IST</c:v>
                </c:pt>
                <c:pt idx="2">
                  <c:v>NAT. UN</c:v>
                </c:pt>
                <c:pt idx="3">
                  <c:v>LAC</c:v>
                </c:pt>
                <c:pt idx="4">
                  <c:v>GRAND LA</c:v>
                </c:pt>
                <c:pt idx="5">
                  <c:v>LUMIERE</c:v>
                </c:pt>
              </c:strCache>
            </c:strRef>
          </c:cat>
          <c:val>
            <c:numRef>
              <c:f>Sheet1!$D$9:$D$14</c:f>
              <c:numCache>
                <c:formatCode>0%</c:formatCode>
                <c:ptCount val="6"/>
                <c:pt idx="0">
                  <c:v>0.52</c:v>
                </c:pt>
                <c:pt idx="1">
                  <c:v>0.15</c:v>
                </c:pt>
                <c:pt idx="2">
                  <c:v>0.01</c:v>
                </c:pt>
                <c:pt idx="3">
                  <c:v>0.12</c:v>
                </c:pt>
                <c:pt idx="4">
                  <c:v>0.12</c:v>
                </c:pt>
                <c:pt idx="5">
                  <c:v>0.08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43361640"/>
        <c:axId val="243358896"/>
      </c:barChart>
      <c:catAx>
        <c:axId val="24336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58896"/>
        <c:crosses val="autoZero"/>
        <c:auto val="1"/>
        <c:lblAlgn val="ctr"/>
        <c:lblOffset val="100"/>
        <c:noMultiLvlLbl val="0"/>
      </c:catAx>
      <c:valAx>
        <c:axId val="24335889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4336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9E13F9-1F69-4A95-8D6B-05AFCF5FF06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52C005-C190-40F2-98C8-88A434477F2C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Chief Executive Officer (CEO)</a:t>
          </a:r>
          <a:endParaRPr lang="en-US" sz="1000" b="1" dirty="0">
            <a:latin typeface="+mn-lt"/>
          </a:endParaRPr>
        </a:p>
      </dgm:t>
    </dgm:pt>
    <dgm:pt modelId="{0041D06E-BE5A-48DD-BD0A-1257A4AC04AC}" type="parTrans" cxnId="{6C7BBF06-63E3-4CC7-BD81-DB8296503F60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E796A41F-2155-4FF9-9D47-E8D9DDC9C502}" type="sibTrans" cxnId="{6C7BBF06-63E3-4CC7-BD81-DB8296503F60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19D1759E-F141-4498-A858-B59A8A369E88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Legal &amp; Regulatory Affairs</a:t>
          </a:r>
          <a:endParaRPr lang="en-US" sz="1000" b="1" dirty="0">
            <a:latin typeface="+mn-lt"/>
          </a:endParaRPr>
        </a:p>
      </dgm:t>
    </dgm:pt>
    <dgm:pt modelId="{EE64C839-E178-4AEE-9A91-77358452AADB}" type="parTrans" cxnId="{BC3E7F34-E20D-4470-83C9-CFCBDC8F6F81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7D7EED3A-0A68-4981-94A1-EBEF789F6577}" type="sibTrans" cxnId="{BC3E7F34-E20D-4470-83C9-CFCBDC8F6F81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8ECA2D43-D15F-4A11-BA22-ACCA02AB2EE2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Marketing </a:t>
          </a:r>
        </a:p>
        <a:p>
          <a:endParaRPr lang="en-US" sz="1000" b="1" dirty="0">
            <a:latin typeface="+mn-lt"/>
          </a:endParaRPr>
        </a:p>
      </dgm:t>
    </dgm:pt>
    <dgm:pt modelId="{708B2AFB-112A-44BE-856F-8606C356652F}" type="parTrans" cxnId="{CFF11130-B00E-4728-A6E9-421F46B5FBB0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CECA9535-E2B0-44EE-A161-799C96B2D299}" type="sibTrans" cxnId="{CFF11130-B00E-4728-A6E9-421F46B5FBB0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3A12889F-9DE1-4BEC-A2C8-090CCDD31EA0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Information Systems</a:t>
          </a:r>
        </a:p>
      </dgm:t>
    </dgm:pt>
    <dgm:pt modelId="{E1662E80-93CD-4207-AE2B-F11C6ECFB2BE}" type="parTrans" cxnId="{D7A70E59-A852-44B0-980D-CC9CBC9871A2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1FE8E2E5-66C7-4E14-8A23-FE181F5882B5}" type="sibTrans" cxnId="{D7A70E59-A852-44B0-980D-CC9CBC9871A2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84942E31-3F94-4A76-8EEB-17E920A464C4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Technical </a:t>
          </a:r>
        </a:p>
        <a:p>
          <a:endParaRPr lang="en-US" sz="1000" b="1" dirty="0">
            <a:latin typeface="+mn-lt"/>
          </a:endParaRPr>
        </a:p>
      </dgm:t>
    </dgm:pt>
    <dgm:pt modelId="{02C6BF2A-4534-4711-AF14-4E1099C2E58B}" type="parTrans" cxnId="{BC138787-FED6-4DFD-AC7B-0E704C33F04F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A8C35B24-B992-45AC-926D-40BC22091E3A}" type="sibTrans" cxnId="{BC138787-FED6-4DFD-AC7B-0E704C33F04F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1BDA47BE-A20F-46A8-A8C1-CC82BE48FF0A}">
      <dgm:prSet phldrT="[Text]" custT="1"/>
      <dgm:spPr/>
      <dgm:t>
        <a:bodyPr/>
        <a:lstStyle/>
        <a:p>
          <a:r>
            <a:rPr lang="en-US" sz="1000" b="1" dirty="0" smtClean="0">
              <a:latin typeface="+mn-lt"/>
            </a:rPr>
            <a:t>Human </a:t>
          </a:r>
        </a:p>
        <a:p>
          <a:r>
            <a:rPr lang="en-US" sz="1000" b="1" dirty="0" smtClean="0">
              <a:latin typeface="+mn-lt"/>
            </a:rPr>
            <a:t>Resources &amp; Administration  </a:t>
          </a:r>
        </a:p>
      </dgm:t>
    </dgm:pt>
    <dgm:pt modelId="{C3FA0226-CDAC-4643-91B4-EE862E71EA48}" type="parTrans" cxnId="{9CF1DCF9-4E71-4086-B40C-59F3B0D4574D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AAA9FEDD-868E-468D-AA40-2A08BDB775B3}" type="sibTrans" cxnId="{9CF1DCF9-4E71-4086-B40C-59F3B0D4574D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D3D3F4D5-56E0-4423-BDD5-90CBB8A608E5}" type="asst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Risk and </a:t>
          </a:r>
        </a:p>
        <a:p>
          <a:r>
            <a:rPr lang="en-US" sz="1000" b="1" dirty="0" smtClean="0">
              <a:latin typeface="+mn-lt"/>
            </a:rPr>
            <a:t>Compliance</a:t>
          </a:r>
          <a:endParaRPr lang="en-US" sz="1000" b="1" dirty="0">
            <a:latin typeface="+mn-lt"/>
          </a:endParaRPr>
        </a:p>
      </dgm:t>
    </dgm:pt>
    <dgm:pt modelId="{5F31BC23-5E2B-4274-A7CC-47E1CA1B7317}" type="sibTrans" cxnId="{CD4DE0DF-C0CD-4328-8E84-6B9986B7E604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EA69FF65-09FB-4B0E-AC5D-387EF16A0A88}" type="parTrans" cxnId="{CD4DE0DF-C0CD-4328-8E84-6B9986B7E604}">
      <dgm:prSet/>
      <dgm:spPr>
        <a:ln>
          <a:solidFill>
            <a:schemeClr val="accent1"/>
          </a:solidFill>
          <a:prstDash val="sysDash"/>
        </a:ln>
      </dgm:spPr>
      <dgm:t>
        <a:bodyPr/>
        <a:lstStyle/>
        <a:p>
          <a:endParaRPr lang="en-US" sz="1000" b="1">
            <a:latin typeface="+mn-lt"/>
          </a:endParaRPr>
        </a:p>
      </dgm:t>
    </dgm:pt>
    <dgm:pt modelId="{A3DA55F9-299A-4554-88B8-850CCE62CF34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Marketing</a:t>
          </a:r>
          <a:endParaRPr lang="en-US" sz="1000" b="1" dirty="0">
            <a:latin typeface="+mn-lt"/>
          </a:endParaRPr>
        </a:p>
      </dgm:t>
    </dgm:pt>
    <dgm:pt modelId="{1CCF1B2E-864A-439D-A93E-55EF2C1473A9}" type="parTrans" cxnId="{57FC062C-C23B-4D35-A726-047021D9C9A7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52D27015-F0EC-4232-863C-DC7A9FD93DCA}" type="sibTrans" cxnId="{57FC062C-C23B-4D35-A726-047021D9C9A7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580A04C0-0264-48A1-8F77-D31E5EB615CF}">
      <dgm:prSet phldrT="[Text]" custT="1"/>
      <dgm:spPr/>
      <dgm:t>
        <a:bodyPr/>
        <a:lstStyle/>
        <a:p>
          <a:r>
            <a:rPr lang="en-US" sz="1000" b="1" dirty="0" smtClean="0">
              <a:latin typeface="+mn-lt"/>
            </a:rPr>
            <a:t>Customer Experience</a:t>
          </a:r>
          <a:endParaRPr lang="en-US" sz="1000" b="1" dirty="0">
            <a:latin typeface="+mn-lt"/>
          </a:endParaRPr>
        </a:p>
      </dgm:t>
    </dgm:pt>
    <dgm:pt modelId="{A3B18412-9BF4-4E0F-A199-5AB20561A98A}" type="parTrans" cxnId="{BBCBA4ED-9627-4919-B3F8-B4A37C689776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E26BB44A-B09A-4337-977D-BD107D33D322}" type="sibTrans" cxnId="{BBCBA4ED-9627-4919-B3F8-B4A37C689776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2DF4BF1F-2797-42F1-A7F0-39F04BB23DA7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Consumer Business</a:t>
          </a:r>
          <a:endParaRPr lang="en-US" sz="1000" b="1" dirty="0">
            <a:latin typeface="+mn-lt"/>
          </a:endParaRPr>
        </a:p>
      </dgm:t>
    </dgm:pt>
    <dgm:pt modelId="{D43959C5-BB6A-496F-8AB9-2E8941A54B05}" type="parTrans" cxnId="{E322A463-5697-4E7F-AAB2-258657353BC7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67F3ECC9-29D8-4569-B0D1-FE8B3C0E5B8F}" type="sibTrans" cxnId="{E322A463-5697-4E7F-AAB2-258657353BC7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08047C3A-B2DB-4FF2-8687-8B68CCFB5424}">
      <dgm:prSet phldrT="[Text]" custT="1"/>
      <dgm:spPr>
        <a:solidFill>
          <a:schemeClr val="accent2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000" b="1" dirty="0" smtClean="0">
              <a:latin typeface="+mn-lt"/>
            </a:rPr>
            <a:t>Enterprise Business</a:t>
          </a:r>
          <a:endParaRPr lang="en-US" sz="1000" b="1" dirty="0">
            <a:latin typeface="+mn-lt"/>
          </a:endParaRPr>
        </a:p>
      </dgm:t>
    </dgm:pt>
    <dgm:pt modelId="{3143F266-EB38-4907-855B-3CB00176174C}" type="parTrans" cxnId="{AE1E0CA4-1226-43C3-BA74-A90D44AF0D90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6F7A735F-870A-4539-98A6-E89126EFE975}" type="sibTrans" cxnId="{AE1E0CA4-1226-43C3-BA74-A90D44AF0D90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032B6150-0B3D-4C5C-B5CB-7D06153A644A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Financial Services</a:t>
          </a:r>
          <a:endParaRPr lang="en-US" sz="1000" b="1" dirty="0">
            <a:latin typeface="+mn-lt"/>
          </a:endParaRPr>
        </a:p>
      </dgm:t>
    </dgm:pt>
    <dgm:pt modelId="{3BB63280-1D09-451A-A522-4F9210A9243A}" type="parTrans" cxnId="{5E50483E-59A4-4280-87D4-E8F74EA93DA6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ADDA5D09-D171-4A0B-926B-875183AE5C88}" type="sibTrans" cxnId="{5E50483E-59A4-4280-87D4-E8F74EA93DA6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5B402285-A2EF-468B-A529-048923F489AD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Sales &amp; Customer Services</a:t>
          </a:r>
          <a:endParaRPr lang="en-US" sz="1000" b="1" dirty="0">
            <a:latin typeface="+mn-lt"/>
          </a:endParaRPr>
        </a:p>
      </dgm:t>
    </dgm:pt>
    <dgm:pt modelId="{C104E6CB-44DC-4C3B-8ABA-63A95CBF3A4D}" type="parTrans" cxnId="{4A165F34-FCF4-4057-8C1A-6838D4CFF28C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E21BA7D7-BFE2-4630-9FB7-6E5B22BB7B02}" type="sibTrans" cxnId="{4A165F34-FCF4-4057-8C1A-6838D4CFF28C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EDB6C717-A903-436D-A9D6-171ED0D3E5D0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Customer Experience</a:t>
          </a:r>
          <a:endParaRPr lang="en-US" sz="1000" b="1" dirty="0">
            <a:latin typeface="+mn-lt"/>
          </a:endParaRPr>
        </a:p>
      </dgm:t>
    </dgm:pt>
    <dgm:pt modelId="{9440A017-96E3-45B3-B902-186EB493B69C}" type="parTrans" cxnId="{F482BF84-E8BF-42E4-94C7-7C3E5ABA3DA8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36ECA615-01AE-4646-8D49-5094FB37E400}" type="sibTrans" cxnId="{F482BF84-E8BF-42E4-94C7-7C3E5ABA3DA8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112AECE3-DAE9-4679-AF4B-503AA670BC56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HR Manager</a:t>
          </a:r>
          <a:endParaRPr lang="en-US" sz="1000" b="1" dirty="0">
            <a:latin typeface="+mn-lt"/>
          </a:endParaRPr>
        </a:p>
      </dgm:t>
    </dgm:pt>
    <dgm:pt modelId="{38CB5BF5-FED3-4022-9F78-119DEAD4F543}" type="parTrans" cxnId="{9FF1976C-EE52-4EC6-A1FA-248084E34451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735F3095-2D51-4665-8AFF-BD57324E6C79}" type="sibTrans" cxnId="{9FF1976C-EE52-4EC6-A1FA-248084E34451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E2D8B8C2-386B-4D55-92FF-4051C649F195}">
      <dgm:prSet phldrT="[Text]" custT="1"/>
      <dgm:spPr/>
      <dgm:t>
        <a:bodyPr/>
        <a:lstStyle/>
        <a:p>
          <a:r>
            <a:rPr lang="en-US" sz="1000" b="1" dirty="0" smtClean="0">
              <a:latin typeface="+mn-lt"/>
            </a:rPr>
            <a:t>Company Doctor</a:t>
          </a:r>
          <a:endParaRPr lang="en-US" sz="1000" b="1" dirty="0">
            <a:latin typeface="+mn-lt"/>
          </a:endParaRPr>
        </a:p>
      </dgm:t>
    </dgm:pt>
    <dgm:pt modelId="{8AFE0488-93C5-437E-8F79-82F50A3EFD11}" type="parTrans" cxnId="{8283C7B6-E360-413A-AEE3-116EBBC85BCD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82FD48D3-986A-4BFD-93F6-25038F3B535C}" type="sibTrans" cxnId="{8283C7B6-E360-413A-AEE3-116EBBC85BCD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886708A5-132F-4313-B81C-0106DA0A60E6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Fraud &amp; Assurance</a:t>
          </a:r>
          <a:endParaRPr lang="en-US" sz="1000" b="1" dirty="0">
            <a:latin typeface="+mn-lt"/>
          </a:endParaRPr>
        </a:p>
      </dgm:t>
    </dgm:pt>
    <dgm:pt modelId="{30F2CB68-FF2D-45C6-AA65-C5DAA57F0002}" type="parTrans" cxnId="{4F287F74-A363-4DF5-B8A0-AAFD93E1EF08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4F5C2333-1AFF-43E5-A0E5-EC052AFF5F27}" type="sibTrans" cxnId="{4F287F74-A363-4DF5-B8A0-AAFD93E1EF08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95011453-780F-4520-A1AF-9624A48BD65F}">
      <dgm:prSet phldrT="[Text]" custT="1"/>
      <dgm:spPr>
        <a:solidFill>
          <a:schemeClr val="accent2"/>
        </a:solidFill>
      </dgm:spPr>
      <dgm:t>
        <a:bodyPr/>
        <a:lstStyle/>
        <a:p>
          <a:pPr algn="ctr"/>
          <a:r>
            <a:rPr lang="en-US" sz="1000" b="1" dirty="0" smtClean="0">
              <a:latin typeface="+mn-lt"/>
            </a:rPr>
            <a:t>Financial Reporting</a:t>
          </a:r>
          <a:endParaRPr lang="en-US" sz="1000" b="1" dirty="0">
            <a:latin typeface="+mn-lt"/>
          </a:endParaRPr>
        </a:p>
      </dgm:t>
    </dgm:pt>
    <dgm:pt modelId="{CE5ECA26-2C20-4389-A0B4-DC0C0D311FB6}" type="parTrans" cxnId="{E4F1FEA1-B05D-478B-842F-3FA7156E1AE4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F95E5332-91C1-42F8-8051-0BDA73CF6DA3}" type="sibTrans" cxnId="{E4F1FEA1-B05D-478B-842F-3FA7156E1AE4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B9E64047-9E4A-4B98-B0FB-4A446AA01713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Treasury&amp; Collections</a:t>
          </a:r>
          <a:endParaRPr lang="en-US" sz="1000" b="1" dirty="0">
            <a:latin typeface="+mn-lt"/>
          </a:endParaRPr>
        </a:p>
      </dgm:t>
    </dgm:pt>
    <dgm:pt modelId="{9FE84499-70F1-4858-8FCE-898D7A19FEE4}" type="parTrans" cxnId="{BADF4A71-3DBA-4B44-9DEB-EC30BA72D55C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D1199B27-1411-4861-A17D-FF82F5DB756D}" type="sibTrans" cxnId="{BADF4A71-3DBA-4B44-9DEB-EC30BA72D55C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49B2DF33-A584-4574-9094-9A5904ACB180}">
      <dgm:prSet phldrT="[Text]" custT="1"/>
      <dgm:spPr/>
      <dgm:t>
        <a:bodyPr/>
        <a:lstStyle/>
        <a:p>
          <a:r>
            <a:rPr lang="en-US" sz="1000" b="1" dirty="0" smtClean="0">
              <a:latin typeface="+mn-lt"/>
            </a:rPr>
            <a:t>Consumer Business</a:t>
          </a:r>
          <a:endParaRPr lang="en-US" sz="1000" b="1" dirty="0">
            <a:latin typeface="+mn-lt"/>
          </a:endParaRPr>
        </a:p>
      </dgm:t>
    </dgm:pt>
    <dgm:pt modelId="{A0C77345-A1F6-4569-AF21-E2B7DC947A2B}" type="parTrans" cxnId="{F06DF4C0-115A-4C4A-8DA9-8DA556029A54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162483CD-4768-487C-8E4E-2B57E0520F76}" type="sibTrans" cxnId="{F06DF4C0-115A-4C4A-8DA9-8DA556029A54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285BB498-8AC2-4C92-B7BF-4E3FC99498E9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Budgeting &amp; Management Reporting</a:t>
          </a:r>
          <a:endParaRPr lang="en-US" sz="1000" b="1" dirty="0">
            <a:latin typeface="+mn-lt"/>
          </a:endParaRPr>
        </a:p>
      </dgm:t>
    </dgm:pt>
    <dgm:pt modelId="{375B1FCB-4DB0-401A-9B3E-62D8D32CE70A}" type="parTrans" cxnId="{BA2241E0-53BE-4176-A364-79E01C7A65E5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332CB798-0CD8-40B8-B07E-EE123A4CC7A6}" type="sibTrans" cxnId="{BA2241E0-53BE-4176-A364-79E01C7A65E5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CAE4DAC3-4CBC-4B1A-A520-C9F1F50AC50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Financial Control</a:t>
          </a:r>
          <a:endParaRPr lang="en-US" sz="1000" b="1" dirty="0">
            <a:latin typeface="+mn-lt"/>
          </a:endParaRPr>
        </a:p>
      </dgm:t>
    </dgm:pt>
    <dgm:pt modelId="{F7B20626-77D4-4CCE-88AD-6078B2C22D1B}" type="parTrans" cxnId="{73B26075-E0EC-4DE8-9300-278F754DF637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20CD024E-2FA6-4892-8882-262FE9ECD6DD}" type="sibTrans" cxnId="{73B26075-E0EC-4DE8-9300-278F754DF637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4E8EC530-3FD9-4588-9380-330961743262}">
      <dgm:prSet custT="1"/>
      <dgm:spPr>
        <a:solidFill>
          <a:schemeClr val="accent2"/>
        </a:solidFill>
      </dgm:spPr>
      <dgm:t>
        <a:bodyPr/>
        <a:lstStyle/>
        <a:p>
          <a:r>
            <a:rPr lang="en-ZA" sz="1000" b="1" dirty="0" smtClean="0">
              <a:latin typeface="+mn-lt"/>
            </a:rPr>
            <a:t>Enterprise Application </a:t>
          </a:r>
          <a:endParaRPr lang="en-ZA" sz="1000" b="1" dirty="0">
            <a:latin typeface="+mn-lt"/>
          </a:endParaRPr>
        </a:p>
      </dgm:t>
    </dgm:pt>
    <dgm:pt modelId="{FDA175F5-0908-485F-98C8-4F3260C501AF}" type="parTrans" cxnId="{92970B9E-5141-4424-8F9E-94C8CDFDC93F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D94F209D-882A-4126-A09B-EA30FA9B851A}" type="sibTrans" cxnId="{92970B9E-5141-4424-8F9E-94C8CDFDC93F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8962888D-DD0E-45D4-A62B-6F7E1C5BF388}">
      <dgm:prSet custT="1"/>
      <dgm:spPr>
        <a:solidFill>
          <a:schemeClr val="accent2"/>
        </a:solidFill>
      </dgm:spPr>
      <dgm:t>
        <a:bodyPr/>
        <a:lstStyle/>
        <a:p>
          <a:r>
            <a:rPr lang="en-ZA" sz="1000" b="1" dirty="0" smtClean="0">
              <a:latin typeface="+mn-lt"/>
            </a:rPr>
            <a:t>IT    Infrastructure </a:t>
          </a:r>
          <a:endParaRPr lang="en-ZA" sz="1000" b="1" dirty="0">
            <a:latin typeface="+mn-lt"/>
          </a:endParaRPr>
        </a:p>
      </dgm:t>
    </dgm:pt>
    <dgm:pt modelId="{DAAC650F-93B6-4B87-8401-0E24F3C5D654}" type="parTrans" cxnId="{318988BA-D2D3-4B01-B051-3E0A5709A440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BA1E572E-BBF5-47D9-8789-416B0083CC84}" type="sibTrans" cxnId="{318988BA-D2D3-4B01-B051-3E0A5709A440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A22CA6D9-2FFC-4600-A0E8-F25689E0E312}">
      <dgm:prSet custT="1"/>
      <dgm:spPr>
        <a:solidFill>
          <a:schemeClr val="accent2"/>
        </a:solidFill>
      </dgm:spPr>
      <dgm:t>
        <a:bodyPr/>
        <a:lstStyle/>
        <a:p>
          <a:r>
            <a:rPr lang="en-ZA" sz="1000" b="1" dirty="0" smtClean="0">
              <a:latin typeface="+mn-lt"/>
            </a:rPr>
            <a:t>Billing &amp; VAS </a:t>
          </a:r>
          <a:endParaRPr lang="en-ZA" sz="1000" b="1" dirty="0">
            <a:latin typeface="+mn-lt"/>
          </a:endParaRPr>
        </a:p>
      </dgm:t>
    </dgm:pt>
    <dgm:pt modelId="{8CB1BB2C-5E11-4FB6-95C1-D9F0A375A8E8}" type="parTrans" cxnId="{0761B173-4A58-4121-95C9-68CFDFEF7416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D07AAEAA-71DF-4156-91C9-5A5AF61E9443}" type="sibTrans" cxnId="{0761B173-4A58-4121-95C9-68CFDFEF7416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B9857349-11AA-49A5-B4F3-2DAF79598324}">
      <dgm:prSet custT="1"/>
      <dgm:spPr>
        <a:solidFill>
          <a:schemeClr val="accent1"/>
        </a:solidFill>
      </dgm:spPr>
      <dgm:t>
        <a:bodyPr/>
        <a:lstStyle/>
        <a:p>
          <a:r>
            <a:rPr lang="en-ZA" sz="1000" b="1" dirty="0" smtClean="0">
              <a:latin typeface="+mn-lt"/>
            </a:rPr>
            <a:t>IT Projects </a:t>
          </a:r>
          <a:endParaRPr lang="en-ZA" sz="1000" b="1" dirty="0">
            <a:latin typeface="+mn-lt"/>
          </a:endParaRPr>
        </a:p>
      </dgm:t>
    </dgm:pt>
    <dgm:pt modelId="{B8CBAD8B-0919-4278-AEFE-6C7D6EC52F49}" type="parTrans" cxnId="{632EAD1C-0FF5-423B-B18F-6A3609327537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C19A45D5-C533-4957-B9D0-17A4ED3AABFC}" type="sibTrans" cxnId="{632EAD1C-0FF5-423B-B18F-6A3609327537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56D04C7B-529E-4C4E-950F-56F15269777D}">
      <dgm:prSet custT="1"/>
      <dgm:spPr>
        <a:solidFill>
          <a:schemeClr val="accent2"/>
        </a:solidFill>
      </dgm:spPr>
      <dgm:t>
        <a:bodyPr/>
        <a:lstStyle/>
        <a:p>
          <a:r>
            <a:rPr lang="en-ZA" sz="1000" b="1" dirty="0" smtClean="0">
              <a:latin typeface="+mn-lt"/>
            </a:rPr>
            <a:t> Network Planning &amp; Deployment</a:t>
          </a:r>
          <a:endParaRPr lang="en-ZA" sz="1000" b="1" dirty="0">
            <a:latin typeface="+mn-lt"/>
          </a:endParaRPr>
        </a:p>
      </dgm:t>
    </dgm:pt>
    <dgm:pt modelId="{013B85DA-0BFD-48DE-B25E-293F95528AFF}" type="parTrans" cxnId="{7A3B9B63-CDB6-4CF4-A7B6-6FB7F343DC81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74F4810F-BA73-42FA-BB1E-FE1894AEBAC9}" type="sibTrans" cxnId="{7A3B9B63-CDB6-4CF4-A7B6-6FB7F343DC81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5FD62AEB-1F7D-42F6-A90C-C9B358099E63}">
      <dgm:prSet custT="1"/>
      <dgm:spPr>
        <a:solidFill>
          <a:schemeClr val="accent2"/>
        </a:solidFill>
      </dgm:spPr>
      <dgm:t>
        <a:bodyPr/>
        <a:lstStyle/>
        <a:p>
          <a:r>
            <a:rPr lang="en-ZA" sz="1000" b="1" dirty="0" smtClean="0">
              <a:latin typeface="+mn-lt"/>
            </a:rPr>
            <a:t>Network Operations</a:t>
          </a:r>
          <a:endParaRPr lang="en-ZA" sz="1000" b="1" dirty="0">
            <a:latin typeface="+mn-lt"/>
          </a:endParaRPr>
        </a:p>
      </dgm:t>
    </dgm:pt>
    <dgm:pt modelId="{EA5EF44B-4589-497A-A601-8518E4208DA9}" type="parTrans" cxnId="{7ACE1062-D4E8-49AE-8F08-494F0B16AC42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853DFC4A-D49B-4C9E-A835-B601D163673D}" type="sibTrans" cxnId="{7ACE1062-D4E8-49AE-8F08-494F0B16AC42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A032AE64-E0A1-46DF-A458-2D0906CCE976}">
      <dgm:prSet custT="1"/>
      <dgm:spPr>
        <a:solidFill>
          <a:schemeClr val="accent2"/>
        </a:solidFill>
      </dgm:spPr>
      <dgm:t>
        <a:bodyPr/>
        <a:lstStyle/>
        <a:p>
          <a:r>
            <a:rPr lang="en-ZA" sz="1000" b="1" dirty="0" smtClean="0">
              <a:latin typeface="+mn-lt"/>
            </a:rPr>
            <a:t> Roaming &amp; Interconnect</a:t>
          </a:r>
          <a:endParaRPr lang="en-ZA" sz="1000" b="1" dirty="0">
            <a:latin typeface="+mn-lt"/>
          </a:endParaRPr>
        </a:p>
      </dgm:t>
    </dgm:pt>
    <dgm:pt modelId="{FA88EA14-3AA4-44CD-AF4F-190EEACF83C7}" type="parTrans" cxnId="{BEDB45B2-3254-409B-973F-0A4372707DDC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CD1D6A41-5D52-4149-9A01-DF348F13C6DD}" type="sibTrans" cxnId="{BEDB45B2-3254-409B-973F-0A4372707DDC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08800E2C-DBD6-43D8-A12C-7284549D5DCF}">
      <dgm:prSet custT="1"/>
      <dgm:spPr>
        <a:solidFill>
          <a:schemeClr val="accent1"/>
        </a:solidFill>
      </dgm:spPr>
      <dgm:t>
        <a:bodyPr/>
        <a:lstStyle/>
        <a:p>
          <a:r>
            <a:rPr lang="en-ZA" sz="1000" b="1" dirty="0" smtClean="0">
              <a:latin typeface="+mn-lt"/>
            </a:rPr>
            <a:t>Network Quality &amp; Performance</a:t>
          </a:r>
          <a:endParaRPr lang="en-ZA" sz="1000" b="1" dirty="0">
            <a:latin typeface="+mn-lt"/>
          </a:endParaRPr>
        </a:p>
      </dgm:t>
    </dgm:pt>
    <dgm:pt modelId="{222518A3-3884-48BE-8B9E-7A6B89A50904}" type="parTrans" cxnId="{5FA60389-09C1-4FB2-A407-0ED8A651B2DD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2A9782E4-7385-47C1-9815-7220447EA5F2}" type="sibTrans" cxnId="{5FA60389-09C1-4FB2-A407-0ED8A651B2DD}">
      <dgm:prSet/>
      <dgm:spPr/>
      <dgm:t>
        <a:bodyPr/>
        <a:lstStyle/>
        <a:p>
          <a:endParaRPr lang="en-ZA" sz="1000" b="1">
            <a:latin typeface="+mn-lt"/>
          </a:endParaRPr>
        </a:p>
      </dgm:t>
    </dgm:pt>
    <dgm:pt modelId="{334A6521-5453-43FE-A543-FFA6922D6B0F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00" b="1" dirty="0" smtClean="0">
              <a:latin typeface="+mn-lt"/>
            </a:rPr>
            <a:t>Finance</a:t>
          </a:r>
          <a:endParaRPr lang="en-US" sz="1000" b="1" dirty="0">
            <a:latin typeface="+mn-lt"/>
          </a:endParaRPr>
        </a:p>
      </dgm:t>
    </dgm:pt>
    <dgm:pt modelId="{21EBFDA6-D815-44DD-A13E-58D0935FC6B3}" type="parTrans" cxnId="{36306E05-FB34-40C4-9DC2-06C9639C0A47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5D368296-BE98-4E0B-A132-0E2BEF141572}" type="sibTrans" cxnId="{36306E05-FB34-40C4-9DC2-06C9639C0A47}">
      <dgm:prSet/>
      <dgm:spPr/>
      <dgm:t>
        <a:bodyPr/>
        <a:lstStyle/>
        <a:p>
          <a:endParaRPr lang="en-US" sz="1000" b="1">
            <a:latin typeface="+mn-lt"/>
          </a:endParaRPr>
        </a:p>
      </dgm:t>
    </dgm:pt>
    <dgm:pt modelId="{60A53489-08A4-4D4C-8D51-C26BF8F57066}">
      <dgm:prSet custT="1"/>
      <dgm:spPr/>
      <dgm:t>
        <a:bodyPr/>
        <a:lstStyle/>
        <a:p>
          <a:r>
            <a:rPr lang="fr-FR" sz="1000" b="1" dirty="0" smtClean="0"/>
            <a:t>Administration</a:t>
          </a:r>
          <a:r>
            <a:rPr lang="fr-FR" sz="1000" dirty="0" smtClean="0"/>
            <a:t> </a:t>
          </a:r>
          <a:endParaRPr lang="en-US" sz="1000" dirty="0"/>
        </a:p>
      </dgm:t>
    </dgm:pt>
    <dgm:pt modelId="{5F08EF3F-6560-4EEB-8113-F00C23575C70}" type="parTrans" cxnId="{AA85F451-9CA4-4341-8F65-F95DDEF5AF44}">
      <dgm:prSet/>
      <dgm:spPr/>
      <dgm:t>
        <a:bodyPr/>
        <a:lstStyle/>
        <a:p>
          <a:endParaRPr lang="en-US"/>
        </a:p>
      </dgm:t>
    </dgm:pt>
    <dgm:pt modelId="{08CEFFE3-4A78-4278-94A5-DB25F622AD3A}" type="sibTrans" cxnId="{AA85F451-9CA4-4341-8F65-F95DDEF5AF44}">
      <dgm:prSet/>
      <dgm:spPr/>
      <dgm:t>
        <a:bodyPr/>
        <a:lstStyle/>
        <a:p>
          <a:endParaRPr lang="en-US"/>
        </a:p>
      </dgm:t>
    </dgm:pt>
    <dgm:pt modelId="{4A83A033-C2CA-4CC7-9398-8D37ED7C5604}">
      <dgm:prSet custT="1"/>
      <dgm:spPr/>
      <dgm:t>
        <a:bodyPr/>
        <a:lstStyle/>
        <a:p>
          <a:r>
            <a:rPr lang="fr-FR" sz="1000" b="1" dirty="0" err="1" smtClean="0"/>
            <a:t>Legal</a:t>
          </a:r>
          <a:r>
            <a:rPr lang="fr-FR" sz="1000" b="1" dirty="0" smtClean="0"/>
            <a:t> </a:t>
          </a:r>
          <a:r>
            <a:rPr lang="fr-FR" sz="1000" b="1" dirty="0" err="1" smtClean="0"/>
            <a:t>Advisors</a:t>
          </a:r>
          <a:endParaRPr lang="en-US" sz="1000" b="1" dirty="0"/>
        </a:p>
      </dgm:t>
    </dgm:pt>
    <dgm:pt modelId="{379A3369-8196-4105-981B-39C8D1C481F0}" type="parTrans" cxnId="{E2F1E985-3170-41B5-8E5B-899658868E9A}">
      <dgm:prSet/>
      <dgm:spPr/>
      <dgm:t>
        <a:bodyPr/>
        <a:lstStyle/>
        <a:p>
          <a:endParaRPr lang="en-US"/>
        </a:p>
      </dgm:t>
    </dgm:pt>
    <dgm:pt modelId="{6A36E6D4-2D3B-431A-AC08-68698E08A562}" type="sibTrans" cxnId="{E2F1E985-3170-41B5-8E5B-899658868E9A}">
      <dgm:prSet/>
      <dgm:spPr/>
      <dgm:t>
        <a:bodyPr/>
        <a:lstStyle/>
        <a:p>
          <a:endParaRPr lang="en-US"/>
        </a:p>
      </dgm:t>
    </dgm:pt>
    <dgm:pt modelId="{D6260490-38C7-4C9E-9232-D85B86B96591}">
      <dgm:prSet custT="1"/>
      <dgm:spPr>
        <a:solidFill>
          <a:schemeClr val="accent2"/>
        </a:solidFill>
      </dgm:spPr>
      <dgm:t>
        <a:bodyPr/>
        <a:lstStyle/>
        <a:p>
          <a:r>
            <a:rPr lang="fr-FR" sz="1000" b="1" dirty="0" smtClean="0"/>
            <a:t>Business </a:t>
          </a:r>
          <a:r>
            <a:rPr lang="fr-FR" sz="1000" b="1" dirty="0" err="1" smtClean="0"/>
            <a:t>Analyst</a:t>
          </a:r>
          <a:endParaRPr lang="en-US" sz="1000" b="1" dirty="0"/>
        </a:p>
      </dgm:t>
    </dgm:pt>
    <dgm:pt modelId="{F5941308-4758-43C1-84B1-5665A1F8067C}" type="parTrans" cxnId="{103A1D34-7326-43A6-AB29-6E64E9BE6BEB}">
      <dgm:prSet/>
      <dgm:spPr/>
      <dgm:t>
        <a:bodyPr/>
        <a:lstStyle/>
        <a:p>
          <a:endParaRPr lang="en-US"/>
        </a:p>
      </dgm:t>
    </dgm:pt>
    <dgm:pt modelId="{42BFEF82-A93D-42E1-925C-4541FF1642CD}" type="sibTrans" cxnId="{103A1D34-7326-43A6-AB29-6E64E9BE6BEB}">
      <dgm:prSet/>
      <dgm:spPr/>
      <dgm:t>
        <a:bodyPr/>
        <a:lstStyle/>
        <a:p>
          <a:endParaRPr lang="en-US"/>
        </a:p>
      </dgm:t>
    </dgm:pt>
    <dgm:pt modelId="{3366F37C-796E-4B98-807F-B9B70E601FD9}" type="pres">
      <dgm:prSet presAssocID="{FA9E13F9-1F69-4A95-8D6B-05AFCF5FF06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599CD2C-5598-4A3C-B420-D5D604A811CB}" type="pres">
      <dgm:prSet presAssocID="{3E52C005-C190-40F2-98C8-88A434477F2C}" presName="hierRoot1" presStyleCnt="0">
        <dgm:presLayoutVars>
          <dgm:hierBranch val="init"/>
        </dgm:presLayoutVars>
      </dgm:prSet>
      <dgm:spPr/>
    </dgm:pt>
    <dgm:pt modelId="{3300EB3B-276A-4849-BCA5-5DA6A1987ACB}" type="pres">
      <dgm:prSet presAssocID="{3E52C005-C190-40F2-98C8-88A434477F2C}" presName="rootComposite1" presStyleCnt="0"/>
      <dgm:spPr/>
    </dgm:pt>
    <dgm:pt modelId="{B7569B4A-0435-4F10-97CF-2D784E0F6D6E}" type="pres">
      <dgm:prSet presAssocID="{3E52C005-C190-40F2-98C8-88A434477F2C}" presName="rootText1" presStyleLbl="node0" presStyleIdx="0" presStyleCnt="1" custScaleX="161051" custScaleY="161051" custLinFactNeighborY="-412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2F82D8-7377-4321-8831-9F82AA3C603C}" type="pres">
      <dgm:prSet presAssocID="{3E52C005-C190-40F2-98C8-88A434477F2C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515CF57-399B-4014-A048-BFD8A78939B9}" type="pres">
      <dgm:prSet presAssocID="{3E52C005-C190-40F2-98C8-88A434477F2C}" presName="hierChild2" presStyleCnt="0"/>
      <dgm:spPr/>
    </dgm:pt>
    <dgm:pt modelId="{A9B6035F-B60D-4BEE-B6F7-F343FB987FF8}" type="pres">
      <dgm:prSet presAssocID="{EE64C839-E178-4AEE-9A91-77358452AADB}" presName="Name37" presStyleLbl="parChTrans1D2" presStyleIdx="0" presStyleCnt="8"/>
      <dgm:spPr/>
      <dgm:t>
        <a:bodyPr/>
        <a:lstStyle/>
        <a:p>
          <a:endParaRPr lang="en-US"/>
        </a:p>
      </dgm:t>
    </dgm:pt>
    <dgm:pt modelId="{87D3797A-8309-4413-B7D3-9D30FADA3A03}" type="pres">
      <dgm:prSet presAssocID="{19D1759E-F141-4498-A858-B59A8A369E88}" presName="hierRoot2" presStyleCnt="0">
        <dgm:presLayoutVars>
          <dgm:hierBranch val="init"/>
        </dgm:presLayoutVars>
      </dgm:prSet>
      <dgm:spPr/>
    </dgm:pt>
    <dgm:pt modelId="{87ECD807-5EC8-4A2C-842C-0882B56B1B30}" type="pres">
      <dgm:prSet presAssocID="{19D1759E-F141-4498-A858-B59A8A369E88}" presName="rootComposite" presStyleCnt="0"/>
      <dgm:spPr/>
    </dgm:pt>
    <dgm:pt modelId="{0B8C38ED-8C6D-41CA-8CBB-DC81DBC55AF9}" type="pres">
      <dgm:prSet presAssocID="{19D1759E-F141-4498-A858-B59A8A369E88}" presName="rootText" presStyleLbl="node2" presStyleIdx="0" presStyleCnt="7" custScaleX="124880" custScaleY="1610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2FB38E-2097-4F06-A710-673A9C39B9F9}" type="pres">
      <dgm:prSet presAssocID="{19D1759E-F141-4498-A858-B59A8A369E88}" presName="rootConnector" presStyleLbl="node2" presStyleIdx="0" presStyleCnt="7"/>
      <dgm:spPr/>
      <dgm:t>
        <a:bodyPr/>
        <a:lstStyle/>
        <a:p>
          <a:endParaRPr lang="en-US"/>
        </a:p>
      </dgm:t>
    </dgm:pt>
    <dgm:pt modelId="{71505A33-7434-4B5F-AC31-807C6E601869}" type="pres">
      <dgm:prSet presAssocID="{19D1759E-F141-4498-A858-B59A8A369E88}" presName="hierChild4" presStyleCnt="0"/>
      <dgm:spPr/>
    </dgm:pt>
    <dgm:pt modelId="{A7790CF0-E520-4A8C-9CD8-569C3FF2BC39}" type="pres">
      <dgm:prSet presAssocID="{379A3369-8196-4105-981B-39C8D1C481F0}" presName="Name37" presStyleLbl="parChTrans1D3" presStyleIdx="0" presStyleCnt="23"/>
      <dgm:spPr/>
      <dgm:t>
        <a:bodyPr/>
        <a:lstStyle/>
        <a:p>
          <a:endParaRPr lang="en-US"/>
        </a:p>
      </dgm:t>
    </dgm:pt>
    <dgm:pt modelId="{7D7A2912-1AED-428E-8AB9-A822A9145212}" type="pres">
      <dgm:prSet presAssocID="{4A83A033-C2CA-4CC7-9398-8D37ED7C5604}" presName="hierRoot2" presStyleCnt="0">
        <dgm:presLayoutVars>
          <dgm:hierBranch val="init"/>
        </dgm:presLayoutVars>
      </dgm:prSet>
      <dgm:spPr/>
    </dgm:pt>
    <dgm:pt modelId="{7CB7ACCD-9FA4-447B-B97B-6A0AFC75D39C}" type="pres">
      <dgm:prSet presAssocID="{4A83A033-C2CA-4CC7-9398-8D37ED7C5604}" presName="rootComposite" presStyleCnt="0"/>
      <dgm:spPr/>
    </dgm:pt>
    <dgm:pt modelId="{AE616267-4AD3-443C-BB52-E717644BF438}" type="pres">
      <dgm:prSet presAssocID="{4A83A033-C2CA-4CC7-9398-8D37ED7C5604}" presName="rootText" presStyleLbl="node3" presStyleIdx="0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240413-AFD4-478E-8D1F-C3671D78063D}" type="pres">
      <dgm:prSet presAssocID="{4A83A033-C2CA-4CC7-9398-8D37ED7C5604}" presName="rootConnector" presStyleLbl="node3" presStyleIdx="0" presStyleCnt="23"/>
      <dgm:spPr/>
      <dgm:t>
        <a:bodyPr/>
        <a:lstStyle/>
        <a:p>
          <a:endParaRPr lang="en-US"/>
        </a:p>
      </dgm:t>
    </dgm:pt>
    <dgm:pt modelId="{C18A71C9-1B6D-459E-845F-5256D8AA80D6}" type="pres">
      <dgm:prSet presAssocID="{4A83A033-C2CA-4CC7-9398-8D37ED7C5604}" presName="hierChild4" presStyleCnt="0"/>
      <dgm:spPr/>
    </dgm:pt>
    <dgm:pt modelId="{A08332A3-D73D-4425-8EB2-38C9F493C50C}" type="pres">
      <dgm:prSet presAssocID="{4A83A033-C2CA-4CC7-9398-8D37ED7C5604}" presName="hierChild5" presStyleCnt="0"/>
      <dgm:spPr/>
    </dgm:pt>
    <dgm:pt modelId="{09CD85D0-09DE-4DC9-9BF7-01B1C7196D3C}" type="pres">
      <dgm:prSet presAssocID="{19D1759E-F141-4498-A858-B59A8A369E88}" presName="hierChild5" presStyleCnt="0"/>
      <dgm:spPr/>
    </dgm:pt>
    <dgm:pt modelId="{B396F3A5-F520-4626-85D1-F793115C085E}" type="pres">
      <dgm:prSet presAssocID="{21EBFDA6-D815-44DD-A13E-58D0935FC6B3}" presName="Name37" presStyleLbl="parChTrans1D2" presStyleIdx="1" presStyleCnt="8"/>
      <dgm:spPr/>
      <dgm:t>
        <a:bodyPr/>
        <a:lstStyle/>
        <a:p>
          <a:endParaRPr lang="en-GB"/>
        </a:p>
      </dgm:t>
    </dgm:pt>
    <dgm:pt modelId="{1A555209-BD27-4B48-95EE-03EB7F6D0828}" type="pres">
      <dgm:prSet presAssocID="{334A6521-5453-43FE-A543-FFA6922D6B0F}" presName="hierRoot2" presStyleCnt="0">
        <dgm:presLayoutVars>
          <dgm:hierBranch val="r"/>
        </dgm:presLayoutVars>
      </dgm:prSet>
      <dgm:spPr/>
    </dgm:pt>
    <dgm:pt modelId="{5BBAF556-91EE-42F2-8B93-5C7D8ED5DCA8}" type="pres">
      <dgm:prSet presAssocID="{334A6521-5453-43FE-A543-FFA6922D6B0F}" presName="rootComposite" presStyleCnt="0"/>
      <dgm:spPr/>
    </dgm:pt>
    <dgm:pt modelId="{6937868E-061B-4E51-ACB3-4C15C2B3EA1D}" type="pres">
      <dgm:prSet presAssocID="{334A6521-5453-43FE-A543-FFA6922D6B0F}" presName="rootText" presStyleLbl="node2" presStyleIdx="1" presStyleCnt="7" custScaleX="132614" custScaleY="146257" custLinFactNeighborX="-5995" custLinFactNeighborY="69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654D00-BF30-42E2-8F7D-7064BA212C94}" type="pres">
      <dgm:prSet presAssocID="{334A6521-5453-43FE-A543-FFA6922D6B0F}" presName="rootConnector" presStyleLbl="node2" presStyleIdx="1" presStyleCnt="7"/>
      <dgm:spPr/>
      <dgm:t>
        <a:bodyPr/>
        <a:lstStyle/>
        <a:p>
          <a:endParaRPr lang="en-US"/>
        </a:p>
      </dgm:t>
    </dgm:pt>
    <dgm:pt modelId="{C9CCC5F7-7CE3-4065-B27B-B08657FEC78B}" type="pres">
      <dgm:prSet presAssocID="{334A6521-5453-43FE-A543-FFA6922D6B0F}" presName="hierChild4" presStyleCnt="0"/>
      <dgm:spPr/>
    </dgm:pt>
    <dgm:pt modelId="{4C440705-7C11-4717-9D73-F981F9FF2359}" type="pres">
      <dgm:prSet presAssocID="{30F2CB68-FF2D-45C6-AA65-C5DAA57F0002}" presName="Name50" presStyleLbl="parChTrans1D3" presStyleIdx="1" presStyleCnt="23"/>
      <dgm:spPr/>
      <dgm:t>
        <a:bodyPr/>
        <a:lstStyle/>
        <a:p>
          <a:endParaRPr lang="en-US"/>
        </a:p>
      </dgm:t>
    </dgm:pt>
    <dgm:pt modelId="{B064AA29-F5F2-48AF-A374-D3999FE2F9B6}" type="pres">
      <dgm:prSet presAssocID="{886708A5-132F-4313-B81C-0106DA0A60E6}" presName="hierRoot2" presStyleCnt="0">
        <dgm:presLayoutVars>
          <dgm:hierBranch val="init"/>
        </dgm:presLayoutVars>
      </dgm:prSet>
      <dgm:spPr/>
    </dgm:pt>
    <dgm:pt modelId="{7D17B0CC-2CDC-42E3-B272-8356E6DB836D}" type="pres">
      <dgm:prSet presAssocID="{886708A5-132F-4313-B81C-0106DA0A60E6}" presName="rootComposite" presStyleCnt="0"/>
      <dgm:spPr/>
    </dgm:pt>
    <dgm:pt modelId="{F1E0364B-332E-40F9-80C9-71ACDA6887AB}" type="pres">
      <dgm:prSet presAssocID="{886708A5-132F-4313-B81C-0106DA0A60E6}" presName="rootText" presStyleLbl="node3" presStyleIdx="1" presStyleCnt="23" custScaleX="124041" custScaleY="89064" custLinFactNeighborX="-81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AFD7E9-F10B-4A88-A6C5-2D631B02E863}" type="pres">
      <dgm:prSet presAssocID="{886708A5-132F-4313-B81C-0106DA0A60E6}" presName="rootConnector" presStyleLbl="node3" presStyleIdx="1" presStyleCnt="23"/>
      <dgm:spPr/>
      <dgm:t>
        <a:bodyPr/>
        <a:lstStyle/>
        <a:p>
          <a:endParaRPr lang="en-US"/>
        </a:p>
      </dgm:t>
    </dgm:pt>
    <dgm:pt modelId="{F620F7DB-BA1D-4509-ADFD-251F963BE933}" type="pres">
      <dgm:prSet presAssocID="{886708A5-132F-4313-B81C-0106DA0A60E6}" presName="hierChild4" presStyleCnt="0"/>
      <dgm:spPr/>
    </dgm:pt>
    <dgm:pt modelId="{107AC246-964F-4899-82E8-09CD701211D8}" type="pres">
      <dgm:prSet presAssocID="{886708A5-132F-4313-B81C-0106DA0A60E6}" presName="hierChild5" presStyleCnt="0"/>
      <dgm:spPr/>
    </dgm:pt>
    <dgm:pt modelId="{0E586835-3C0D-4E3A-A808-0EA6C1572CE9}" type="pres">
      <dgm:prSet presAssocID="{F7B20626-77D4-4CCE-88AD-6078B2C22D1B}" presName="Name50" presStyleLbl="parChTrans1D3" presStyleIdx="2" presStyleCnt="23"/>
      <dgm:spPr/>
      <dgm:t>
        <a:bodyPr/>
        <a:lstStyle/>
        <a:p>
          <a:endParaRPr lang="en-US"/>
        </a:p>
      </dgm:t>
    </dgm:pt>
    <dgm:pt modelId="{E027ACC4-C7A0-43F7-B34B-2478AF66C1A9}" type="pres">
      <dgm:prSet presAssocID="{CAE4DAC3-4CBC-4B1A-A520-C9F1F50AC50E}" presName="hierRoot2" presStyleCnt="0">
        <dgm:presLayoutVars>
          <dgm:hierBranch val="init"/>
        </dgm:presLayoutVars>
      </dgm:prSet>
      <dgm:spPr/>
    </dgm:pt>
    <dgm:pt modelId="{15841ABF-44A4-4BB5-8427-A7B8EE5F6E93}" type="pres">
      <dgm:prSet presAssocID="{CAE4DAC3-4CBC-4B1A-A520-C9F1F50AC50E}" presName="rootComposite" presStyleCnt="0"/>
      <dgm:spPr/>
    </dgm:pt>
    <dgm:pt modelId="{445A2E10-638F-4FBF-B2EE-A54A2CD7C5D4}" type="pres">
      <dgm:prSet presAssocID="{CAE4DAC3-4CBC-4B1A-A520-C9F1F50AC50E}" presName="rootText" presStyleLbl="node3" presStyleIdx="2" presStyleCnt="23" custScaleY="122613" custLinFactNeighborX="-59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DF0D22-092E-4B7B-9FCA-F3DD89C7F7AD}" type="pres">
      <dgm:prSet presAssocID="{CAE4DAC3-4CBC-4B1A-A520-C9F1F50AC50E}" presName="rootConnector" presStyleLbl="node3" presStyleIdx="2" presStyleCnt="23"/>
      <dgm:spPr/>
      <dgm:t>
        <a:bodyPr/>
        <a:lstStyle/>
        <a:p>
          <a:endParaRPr lang="en-US"/>
        </a:p>
      </dgm:t>
    </dgm:pt>
    <dgm:pt modelId="{7ABB29F1-8622-493F-A0AB-0D3E121542E0}" type="pres">
      <dgm:prSet presAssocID="{CAE4DAC3-4CBC-4B1A-A520-C9F1F50AC50E}" presName="hierChild4" presStyleCnt="0"/>
      <dgm:spPr/>
    </dgm:pt>
    <dgm:pt modelId="{1256A45C-6D2D-4684-801E-EE02AEABEE26}" type="pres">
      <dgm:prSet presAssocID="{375B1FCB-4DB0-401A-9B3E-62D8D32CE70A}" presName="Name37" presStyleLbl="parChTrans1D4" presStyleIdx="0" presStyleCnt="2"/>
      <dgm:spPr/>
      <dgm:t>
        <a:bodyPr/>
        <a:lstStyle/>
        <a:p>
          <a:endParaRPr lang="en-US"/>
        </a:p>
      </dgm:t>
    </dgm:pt>
    <dgm:pt modelId="{51FA00F0-20C8-439A-9B3B-CD985CA5C559}" type="pres">
      <dgm:prSet presAssocID="{285BB498-8AC2-4C92-B7BF-4E3FC99498E9}" presName="hierRoot2" presStyleCnt="0">
        <dgm:presLayoutVars>
          <dgm:hierBranch val="init"/>
        </dgm:presLayoutVars>
      </dgm:prSet>
      <dgm:spPr/>
    </dgm:pt>
    <dgm:pt modelId="{1E0477D9-D2C1-42FA-BBBB-F677C88F382E}" type="pres">
      <dgm:prSet presAssocID="{285BB498-8AC2-4C92-B7BF-4E3FC99498E9}" presName="rootComposite" presStyleCnt="0"/>
      <dgm:spPr/>
    </dgm:pt>
    <dgm:pt modelId="{37AD3B84-D4C6-4575-BE9F-79C23030D825}" type="pres">
      <dgm:prSet presAssocID="{285BB498-8AC2-4C92-B7BF-4E3FC99498E9}" presName="rootText" presStyleLbl="node4" presStyleIdx="0" presStyleCnt="2" custScaleX="111967" custScaleY="189539" custLinFactNeighborX="-5995" custLinFactNeighborY="-146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4B9D89-A5B6-49C8-8D70-5AD53ED78F93}" type="pres">
      <dgm:prSet presAssocID="{285BB498-8AC2-4C92-B7BF-4E3FC99498E9}" presName="rootConnector" presStyleLbl="node4" presStyleIdx="0" presStyleCnt="2"/>
      <dgm:spPr/>
      <dgm:t>
        <a:bodyPr/>
        <a:lstStyle/>
        <a:p>
          <a:endParaRPr lang="en-US"/>
        </a:p>
      </dgm:t>
    </dgm:pt>
    <dgm:pt modelId="{2B174D68-8A59-4FAD-8D47-2527ACAEB178}" type="pres">
      <dgm:prSet presAssocID="{285BB498-8AC2-4C92-B7BF-4E3FC99498E9}" presName="hierChild4" presStyleCnt="0"/>
      <dgm:spPr/>
    </dgm:pt>
    <dgm:pt modelId="{7ABF3ABA-4F7C-4D24-9A3C-1B2515BEED4A}" type="pres">
      <dgm:prSet presAssocID="{285BB498-8AC2-4C92-B7BF-4E3FC99498E9}" presName="hierChild5" presStyleCnt="0"/>
      <dgm:spPr/>
    </dgm:pt>
    <dgm:pt modelId="{33047337-1441-437C-8D07-766561BE1E35}" type="pres">
      <dgm:prSet presAssocID="{CE5ECA26-2C20-4389-A0B4-DC0C0D311FB6}" presName="Name37" presStyleLbl="parChTrans1D4" presStyleIdx="1" presStyleCnt="2"/>
      <dgm:spPr/>
      <dgm:t>
        <a:bodyPr/>
        <a:lstStyle/>
        <a:p>
          <a:endParaRPr lang="en-US"/>
        </a:p>
      </dgm:t>
    </dgm:pt>
    <dgm:pt modelId="{5F6DC336-97BB-4F8C-9774-96222959D7FE}" type="pres">
      <dgm:prSet presAssocID="{95011453-780F-4520-A1AF-9624A48BD65F}" presName="hierRoot2" presStyleCnt="0">
        <dgm:presLayoutVars>
          <dgm:hierBranch val="init"/>
        </dgm:presLayoutVars>
      </dgm:prSet>
      <dgm:spPr/>
    </dgm:pt>
    <dgm:pt modelId="{10BDACB8-A3B6-4125-893D-B6B3C3E3ABF5}" type="pres">
      <dgm:prSet presAssocID="{95011453-780F-4520-A1AF-9624A48BD65F}" presName="rootComposite" presStyleCnt="0"/>
      <dgm:spPr/>
    </dgm:pt>
    <dgm:pt modelId="{4333989C-5423-40C8-89B0-E004A3185CB1}" type="pres">
      <dgm:prSet presAssocID="{95011453-780F-4520-A1AF-9624A48BD65F}" presName="rootText" presStyleLbl="node4" presStyleIdx="1" presStyleCnt="2" custScaleY="156127" custLinFactNeighborX="1733" custLinFactNeighborY="-180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442A81-06DA-4F20-8374-48FFCD8D76C6}" type="pres">
      <dgm:prSet presAssocID="{95011453-780F-4520-A1AF-9624A48BD65F}" presName="rootConnector" presStyleLbl="node4" presStyleIdx="1" presStyleCnt="2"/>
      <dgm:spPr/>
      <dgm:t>
        <a:bodyPr/>
        <a:lstStyle/>
        <a:p>
          <a:endParaRPr lang="en-US"/>
        </a:p>
      </dgm:t>
    </dgm:pt>
    <dgm:pt modelId="{78BD5A87-794E-4ABC-AA45-F85FDC850096}" type="pres">
      <dgm:prSet presAssocID="{95011453-780F-4520-A1AF-9624A48BD65F}" presName="hierChild4" presStyleCnt="0"/>
      <dgm:spPr/>
    </dgm:pt>
    <dgm:pt modelId="{63E93E46-75D6-44FA-A2A7-4679E9DB47AE}" type="pres">
      <dgm:prSet presAssocID="{95011453-780F-4520-A1AF-9624A48BD65F}" presName="hierChild5" presStyleCnt="0"/>
      <dgm:spPr/>
    </dgm:pt>
    <dgm:pt modelId="{AA4DD49C-EA23-409A-AEF4-195A613ABCEA}" type="pres">
      <dgm:prSet presAssocID="{CAE4DAC3-4CBC-4B1A-A520-C9F1F50AC50E}" presName="hierChild5" presStyleCnt="0"/>
      <dgm:spPr/>
    </dgm:pt>
    <dgm:pt modelId="{720F5830-575C-4984-A6A4-029CF4B419A0}" type="pres">
      <dgm:prSet presAssocID="{9FE84499-70F1-4858-8FCE-898D7A19FEE4}" presName="Name50" presStyleLbl="parChTrans1D3" presStyleIdx="3" presStyleCnt="23"/>
      <dgm:spPr/>
      <dgm:t>
        <a:bodyPr/>
        <a:lstStyle/>
        <a:p>
          <a:endParaRPr lang="en-US"/>
        </a:p>
      </dgm:t>
    </dgm:pt>
    <dgm:pt modelId="{FF4C5426-F9BD-4991-8A23-32BE677877C6}" type="pres">
      <dgm:prSet presAssocID="{B9E64047-9E4A-4B98-B0FB-4A446AA01713}" presName="hierRoot2" presStyleCnt="0">
        <dgm:presLayoutVars>
          <dgm:hierBranch val="init"/>
        </dgm:presLayoutVars>
      </dgm:prSet>
      <dgm:spPr/>
    </dgm:pt>
    <dgm:pt modelId="{F120F6EB-AF50-4A86-AF11-752DB6A7BBE0}" type="pres">
      <dgm:prSet presAssocID="{B9E64047-9E4A-4B98-B0FB-4A446AA01713}" presName="rootComposite" presStyleCnt="0"/>
      <dgm:spPr/>
    </dgm:pt>
    <dgm:pt modelId="{F61B9D15-D04A-4A90-9F4D-46714234B85D}" type="pres">
      <dgm:prSet presAssocID="{B9E64047-9E4A-4B98-B0FB-4A446AA01713}" presName="rootText" presStyleLbl="node3" presStyleIdx="3" presStyleCnt="23" custScaleX="109203" custScaleY="112804" custLinFactNeighborX="-2897" custLinFactNeighborY="-503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D85362-A023-408A-85E2-E31F2A523B20}" type="pres">
      <dgm:prSet presAssocID="{B9E64047-9E4A-4B98-B0FB-4A446AA01713}" presName="rootConnector" presStyleLbl="node3" presStyleIdx="3" presStyleCnt="23"/>
      <dgm:spPr/>
      <dgm:t>
        <a:bodyPr/>
        <a:lstStyle/>
        <a:p>
          <a:endParaRPr lang="en-US"/>
        </a:p>
      </dgm:t>
    </dgm:pt>
    <dgm:pt modelId="{7B2EE6A6-2F0A-4624-A472-FCAC62A8891E}" type="pres">
      <dgm:prSet presAssocID="{B9E64047-9E4A-4B98-B0FB-4A446AA01713}" presName="hierChild4" presStyleCnt="0"/>
      <dgm:spPr/>
    </dgm:pt>
    <dgm:pt modelId="{89D9C9A7-205C-453B-BE87-BBF616476EBA}" type="pres">
      <dgm:prSet presAssocID="{B9E64047-9E4A-4B98-B0FB-4A446AA01713}" presName="hierChild5" presStyleCnt="0"/>
      <dgm:spPr/>
    </dgm:pt>
    <dgm:pt modelId="{69F3BEF2-C728-45FC-96D4-47265AB30954}" type="pres">
      <dgm:prSet presAssocID="{334A6521-5453-43FE-A543-FFA6922D6B0F}" presName="hierChild5" presStyleCnt="0"/>
      <dgm:spPr/>
    </dgm:pt>
    <dgm:pt modelId="{50BDA440-C2EE-4324-B8B7-327791E27C61}" type="pres">
      <dgm:prSet presAssocID="{708B2AFB-112A-44BE-856F-8606C356652F}" presName="Name37" presStyleLbl="parChTrans1D2" presStyleIdx="2" presStyleCnt="8"/>
      <dgm:spPr/>
      <dgm:t>
        <a:bodyPr/>
        <a:lstStyle/>
        <a:p>
          <a:endParaRPr lang="en-US"/>
        </a:p>
      </dgm:t>
    </dgm:pt>
    <dgm:pt modelId="{F6B812FA-EC72-4834-90D6-87C5FC099D5F}" type="pres">
      <dgm:prSet presAssocID="{8ECA2D43-D15F-4A11-BA22-ACCA02AB2EE2}" presName="hierRoot2" presStyleCnt="0">
        <dgm:presLayoutVars>
          <dgm:hierBranch val="init"/>
        </dgm:presLayoutVars>
      </dgm:prSet>
      <dgm:spPr/>
    </dgm:pt>
    <dgm:pt modelId="{1617F497-C496-4993-9508-D6E08784BE3F}" type="pres">
      <dgm:prSet presAssocID="{8ECA2D43-D15F-4A11-BA22-ACCA02AB2EE2}" presName="rootComposite" presStyleCnt="0"/>
      <dgm:spPr/>
    </dgm:pt>
    <dgm:pt modelId="{A6D15B0B-C5E6-4E5F-83C8-5E922BE15081}" type="pres">
      <dgm:prSet presAssocID="{8ECA2D43-D15F-4A11-BA22-ACCA02AB2EE2}" presName="rootText" presStyleLbl="node2" presStyleIdx="2" presStyleCnt="7" custScaleX="140193" custScaleY="161051" custLinFactNeighborX="-13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3CC9EA-698A-43CE-9194-CFA1B7173700}" type="pres">
      <dgm:prSet presAssocID="{8ECA2D43-D15F-4A11-BA22-ACCA02AB2EE2}" presName="rootConnector" presStyleLbl="node2" presStyleIdx="2" presStyleCnt="7"/>
      <dgm:spPr/>
      <dgm:t>
        <a:bodyPr/>
        <a:lstStyle/>
        <a:p>
          <a:endParaRPr lang="en-US"/>
        </a:p>
      </dgm:t>
    </dgm:pt>
    <dgm:pt modelId="{490E59CB-7162-4CE4-8984-22B6DE1EE9F4}" type="pres">
      <dgm:prSet presAssocID="{8ECA2D43-D15F-4A11-BA22-ACCA02AB2EE2}" presName="hierChild4" presStyleCnt="0"/>
      <dgm:spPr/>
    </dgm:pt>
    <dgm:pt modelId="{B0E8A657-A1D5-4AEB-B703-BCD423A265CD}" type="pres">
      <dgm:prSet presAssocID="{1CCF1B2E-864A-439D-A93E-55EF2C1473A9}" presName="Name37" presStyleLbl="parChTrans1D3" presStyleIdx="4" presStyleCnt="23"/>
      <dgm:spPr/>
      <dgm:t>
        <a:bodyPr/>
        <a:lstStyle/>
        <a:p>
          <a:endParaRPr lang="en-US"/>
        </a:p>
      </dgm:t>
    </dgm:pt>
    <dgm:pt modelId="{0CAC6F52-D6CA-4401-8AE6-D4C5A332C3B5}" type="pres">
      <dgm:prSet presAssocID="{A3DA55F9-299A-4554-88B8-850CCE62CF34}" presName="hierRoot2" presStyleCnt="0">
        <dgm:presLayoutVars>
          <dgm:hierBranch val="init"/>
        </dgm:presLayoutVars>
      </dgm:prSet>
      <dgm:spPr/>
    </dgm:pt>
    <dgm:pt modelId="{0671717D-2C06-4176-B9A7-9151C6D542E2}" type="pres">
      <dgm:prSet presAssocID="{A3DA55F9-299A-4554-88B8-850CCE62CF34}" presName="rootComposite" presStyleCnt="0"/>
      <dgm:spPr/>
    </dgm:pt>
    <dgm:pt modelId="{6083CACA-2356-4010-B355-5D6762645305}" type="pres">
      <dgm:prSet presAssocID="{A3DA55F9-299A-4554-88B8-850CCE62CF34}" presName="rootText" presStyleLbl="node3" presStyleIdx="4" presStyleCnt="23" custLinFactNeighborX="-13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A8032F-DF2D-492E-AD37-618A977B7B06}" type="pres">
      <dgm:prSet presAssocID="{A3DA55F9-299A-4554-88B8-850CCE62CF34}" presName="rootConnector" presStyleLbl="node3" presStyleIdx="4" presStyleCnt="23"/>
      <dgm:spPr/>
      <dgm:t>
        <a:bodyPr/>
        <a:lstStyle/>
        <a:p>
          <a:endParaRPr lang="en-US"/>
        </a:p>
      </dgm:t>
    </dgm:pt>
    <dgm:pt modelId="{89EAD262-E269-4C12-84B7-565A0BA67C29}" type="pres">
      <dgm:prSet presAssocID="{A3DA55F9-299A-4554-88B8-850CCE62CF34}" presName="hierChild4" presStyleCnt="0"/>
      <dgm:spPr/>
    </dgm:pt>
    <dgm:pt modelId="{53B559AA-95E3-4B86-91F7-08F28A216D22}" type="pres">
      <dgm:prSet presAssocID="{A3DA55F9-299A-4554-88B8-850CCE62CF34}" presName="hierChild5" presStyleCnt="0"/>
      <dgm:spPr/>
    </dgm:pt>
    <dgm:pt modelId="{69160DC7-D180-4094-BB07-26889B5D31FE}" type="pres">
      <dgm:prSet presAssocID="{A3B18412-9BF4-4E0F-A199-5AB20561A98A}" presName="Name37" presStyleLbl="parChTrans1D3" presStyleIdx="5" presStyleCnt="23"/>
      <dgm:spPr/>
      <dgm:t>
        <a:bodyPr/>
        <a:lstStyle/>
        <a:p>
          <a:endParaRPr lang="en-US"/>
        </a:p>
      </dgm:t>
    </dgm:pt>
    <dgm:pt modelId="{D7830C94-177B-4E01-958B-1F6669DF81DC}" type="pres">
      <dgm:prSet presAssocID="{580A04C0-0264-48A1-8F77-D31E5EB615CF}" presName="hierRoot2" presStyleCnt="0">
        <dgm:presLayoutVars>
          <dgm:hierBranch val="init"/>
        </dgm:presLayoutVars>
      </dgm:prSet>
      <dgm:spPr/>
    </dgm:pt>
    <dgm:pt modelId="{8E147523-D093-4A54-868D-CA04F54C2BED}" type="pres">
      <dgm:prSet presAssocID="{580A04C0-0264-48A1-8F77-D31E5EB615CF}" presName="rootComposite" presStyleCnt="0"/>
      <dgm:spPr/>
    </dgm:pt>
    <dgm:pt modelId="{DAD90646-8286-4DD4-BD75-DEDD74703361}" type="pres">
      <dgm:prSet presAssocID="{580A04C0-0264-48A1-8F77-D31E5EB615CF}" presName="rootText" presStyleLbl="node3" presStyleIdx="5" presStyleCnt="23" custLinFactNeighborX="-13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915E67-5B7D-4EA4-AEE7-08AC7C15CA7D}" type="pres">
      <dgm:prSet presAssocID="{580A04C0-0264-48A1-8F77-D31E5EB615CF}" presName="rootConnector" presStyleLbl="node3" presStyleIdx="5" presStyleCnt="23"/>
      <dgm:spPr/>
      <dgm:t>
        <a:bodyPr/>
        <a:lstStyle/>
        <a:p>
          <a:endParaRPr lang="en-US"/>
        </a:p>
      </dgm:t>
    </dgm:pt>
    <dgm:pt modelId="{79D8C3DF-0848-4518-AD52-3E2D9A26DAAE}" type="pres">
      <dgm:prSet presAssocID="{580A04C0-0264-48A1-8F77-D31E5EB615CF}" presName="hierChild4" presStyleCnt="0"/>
      <dgm:spPr/>
    </dgm:pt>
    <dgm:pt modelId="{4FF0F3E2-4C01-4A63-92AC-7EFFD56666EA}" type="pres">
      <dgm:prSet presAssocID="{580A04C0-0264-48A1-8F77-D31E5EB615CF}" presName="hierChild5" presStyleCnt="0"/>
      <dgm:spPr/>
    </dgm:pt>
    <dgm:pt modelId="{A200DDD3-0ADD-4368-B85E-C3329FAEBD99}" type="pres">
      <dgm:prSet presAssocID="{D43959C5-BB6A-496F-8AB9-2E8941A54B05}" presName="Name37" presStyleLbl="parChTrans1D3" presStyleIdx="6" presStyleCnt="23"/>
      <dgm:spPr/>
      <dgm:t>
        <a:bodyPr/>
        <a:lstStyle/>
        <a:p>
          <a:endParaRPr lang="en-US"/>
        </a:p>
      </dgm:t>
    </dgm:pt>
    <dgm:pt modelId="{2F947DC2-B1D5-46B5-B8D8-A334E0A71349}" type="pres">
      <dgm:prSet presAssocID="{2DF4BF1F-2797-42F1-A7F0-39F04BB23DA7}" presName="hierRoot2" presStyleCnt="0">
        <dgm:presLayoutVars>
          <dgm:hierBranch val="init"/>
        </dgm:presLayoutVars>
      </dgm:prSet>
      <dgm:spPr/>
    </dgm:pt>
    <dgm:pt modelId="{10523570-D86C-4DB9-B993-C15E43BE3E0F}" type="pres">
      <dgm:prSet presAssocID="{2DF4BF1F-2797-42F1-A7F0-39F04BB23DA7}" presName="rootComposite" presStyleCnt="0"/>
      <dgm:spPr/>
    </dgm:pt>
    <dgm:pt modelId="{379575DB-02F3-4C2E-B0F1-5C5E9631473F}" type="pres">
      <dgm:prSet presAssocID="{2DF4BF1F-2797-42F1-A7F0-39F04BB23DA7}" presName="rootText" presStyleLbl="node3" presStyleIdx="6" presStyleCnt="23" custLinFactNeighborX="-13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6E76E53-C240-42D6-951B-2DAF6C1254C4}" type="pres">
      <dgm:prSet presAssocID="{2DF4BF1F-2797-42F1-A7F0-39F04BB23DA7}" presName="rootConnector" presStyleLbl="node3" presStyleIdx="6" presStyleCnt="23"/>
      <dgm:spPr/>
      <dgm:t>
        <a:bodyPr/>
        <a:lstStyle/>
        <a:p>
          <a:endParaRPr lang="en-US"/>
        </a:p>
      </dgm:t>
    </dgm:pt>
    <dgm:pt modelId="{129C46A1-2225-43A2-9C4A-BB0F91C2787B}" type="pres">
      <dgm:prSet presAssocID="{2DF4BF1F-2797-42F1-A7F0-39F04BB23DA7}" presName="hierChild4" presStyleCnt="0"/>
      <dgm:spPr/>
    </dgm:pt>
    <dgm:pt modelId="{1FA158A5-267C-4595-A222-E4DF3807163E}" type="pres">
      <dgm:prSet presAssocID="{2DF4BF1F-2797-42F1-A7F0-39F04BB23DA7}" presName="hierChild5" presStyleCnt="0"/>
      <dgm:spPr/>
    </dgm:pt>
    <dgm:pt modelId="{5BD2D41B-1990-4A29-916A-4A24D031CD61}" type="pres">
      <dgm:prSet presAssocID="{3143F266-EB38-4907-855B-3CB00176174C}" presName="Name37" presStyleLbl="parChTrans1D3" presStyleIdx="7" presStyleCnt="23"/>
      <dgm:spPr/>
      <dgm:t>
        <a:bodyPr/>
        <a:lstStyle/>
        <a:p>
          <a:endParaRPr lang="en-US"/>
        </a:p>
      </dgm:t>
    </dgm:pt>
    <dgm:pt modelId="{498BBD3F-AE21-417B-8C57-6D228F7AE406}" type="pres">
      <dgm:prSet presAssocID="{08047C3A-B2DB-4FF2-8687-8B68CCFB5424}" presName="hierRoot2" presStyleCnt="0">
        <dgm:presLayoutVars>
          <dgm:hierBranch val="init"/>
        </dgm:presLayoutVars>
      </dgm:prSet>
      <dgm:spPr/>
    </dgm:pt>
    <dgm:pt modelId="{6A347CED-48EC-4C5D-9C2D-47A0C0A9B38F}" type="pres">
      <dgm:prSet presAssocID="{08047C3A-B2DB-4FF2-8687-8B68CCFB5424}" presName="rootComposite" presStyleCnt="0"/>
      <dgm:spPr/>
    </dgm:pt>
    <dgm:pt modelId="{62D92FEC-4C56-423C-8633-1D2AB8904182}" type="pres">
      <dgm:prSet presAssocID="{08047C3A-B2DB-4FF2-8687-8B68CCFB5424}" presName="rootText" presStyleLbl="node3" presStyleIdx="7" presStyleCnt="23" custLinFactNeighborX="-13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DD09CC-1793-4BB5-89AA-932AC340A9C8}" type="pres">
      <dgm:prSet presAssocID="{08047C3A-B2DB-4FF2-8687-8B68CCFB5424}" presName="rootConnector" presStyleLbl="node3" presStyleIdx="7" presStyleCnt="23"/>
      <dgm:spPr/>
      <dgm:t>
        <a:bodyPr/>
        <a:lstStyle/>
        <a:p>
          <a:endParaRPr lang="en-US"/>
        </a:p>
      </dgm:t>
    </dgm:pt>
    <dgm:pt modelId="{FDD4D62A-4F5F-4735-B1C4-9DA0D5151398}" type="pres">
      <dgm:prSet presAssocID="{08047C3A-B2DB-4FF2-8687-8B68CCFB5424}" presName="hierChild4" presStyleCnt="0"/>
      <dgm:spPr/>
    </dgm:pt>
    <dgm:pt modelId="{A08FE087-1332-4429-AD0F-C346ECCD2AAB}" type="pres">
      <dgm:prSet presAssocID="{08047C3A-B2DB-4FF2-8687-8B68CCFB5424}" presName="hierChild5" presStyleCnt="0"/>
      <dgm:spPr/>
    </dgm:pt>
    <dgm:pt modelId="{F69F169D-E08C-4CD1-8CA0-8D4CA3B5CEC7}" type="pres">
      <dgm:prSet presAssocID="{3BB63280-1D09-451A-A522-4F9210A9243A}" presName="Name37" presStyleLbl="parChTrans1D3" presStyleIdx="8" presStyleCnt="23"/>
      <dgm:spPr/>
      <dgm:t>
        <a:bodyPr/>
        <a:lstStyle/>
        <a:p>
          <a:endParaRPr lang="en-US"/>
        </a:p>
      </dgm:t>
    </dgm:pt>
    <dgm:pt modelId="{41136467-D61F-4330-8356-8B23B276AEA6}" type="pres">
      <dgm:prSet presAssocID="{032B6150-0B3D-4C5C-B5CB-7D06153A644A}" presName="hierRoot2" presStyleCnt="0">
        <dgm:presLayoutVars>
          <dgm:hierBranch val="init"/>
        </dgm:presLayoutVars>
      </dgm:prSet>
      <dgm:spPr/>
    </dgm:pt>
    <dgm:pt modelId="{1DDF2E90-B6AE-4E3A-A464-BCF9E0293C8B}" type="pres">
      <dgm:prSet presAssocID="{032B6150-0B3D-4C5C-B5CB-7D06153A644A}" presName="rootComposite" presStyleCnt="0"/>
      <dgm:spPr/>
    </dgm:pt>
    <dgm:pt modelId="{E85E9084-C9E9-4118-9B69-C80F19CF9B8B}" type="pres">
      <dgm:prSet presAssocID="{032B6150-0B3D-4C5C-B5CB-7D06153A644A}" presName="rootText" presStyleLbl="node3" presStyleIdx="8" presStyleCnt="23" custLinFactNeighborX="-13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DAC659-8320-4964-8A54-E0CF2CEEF8B1}" type="pres">
      <dgm:prSet presAssocID="{032B6150-0B3D-4C5C-B5CB-7D06153A644A}" presName="rootConnector" presStyleLbl="node3" presStyleIdx="8" presStyleCnt="23"/>
      <dgm:spPr/>
      <dgm:t>
        <a:bodyPr/>
        <a:lstStyle/>
        <a:p>
          <a:endParaRPr lang="en-US"/>
        </a:p>
      </dgm:t>
    </dgm:pt>
    <dgm:pt modelId="{F19BD2AF-EB94-4B40-BCD1-4476AB93F225}" type="pres">
      <dgm:prSet presAssocID="{032B6150-0B3D-4C5C-B5CB-7D06153A644A}" presName="hierChild4" presStyleCnt="0"/>
      <dgm:spPr/>
    </dgm:pt>
    <dgm:pt modelId="{B532D139-1E66-47B2-BA76-7579BC45E202}" type="pres">
      <dgm:prSet presAssocID="{032B6150-0B3D-4C5C-B5CB-7D06153A644A}" presName="hierChild5" presStyleCnt="0"/>
      <dgm:spPr/>
    </dgm:pt>
    <dgm:pt modelId="{219D88E1-8CE9-4162-B51D-27B48C92D943}" type="pres">
      <dgm:prSet presAssocID="{F5941308-4758-43C1-84B1-5665A1F8067C}" presName="Name37" presStyleLbl="parChTrans1D3" presStyleIdx="9" presStyleCnt="23"/>
      <dgm:spPr/>
      <dgm:t>
        <a:bodyPr/>
        <a:lstStyle/>
        <a:p>
          <a:endParaRPr lang="en-US"/>
        </a:p>
      </dgm:t>
    </dgm:pt>
    <dgm:pt modelId="{41A29D97-A223-4BD7-B248-4A65EE0BF443}" type="pres">
      <dgm:prSet presAssocID="{D6260490-38C7-4C9E-9232-D85B86B96591}" presName="hierRoot2" presStyleCnt="0">
        <dgm:presLayoutVars>
          <dgm:hierBranch val="init"/>
        </dgm:presLayoutVars>
      </dgm:prSet>
      <dgm:spPr/>
    </dgm:pt>
    <dgm:pt modelId="{A1A8AA2F-504C-4DF6-9DE0-2BEA61DB4F36}" type="pres">
      <dgm:prSet presAssocID="{D6260490-38C7-4C9E-9232-D85B86B96591}" presName="rootComposite" presStyleCnt="0"/>
      <dgm:spPr/>
    </dgm:pt>
    <dgm:pt modelId="{5095F0BB-BF4F-4773-810B-59D8D289DEA8}" type="pres">
      <dgm:prSet presAssocID="{D6260490-38C7-4C9E-9232-D85B86B96591}" presName="rootText" presStyleLbl="node3" presStyleIdx="9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9EFD59-C275-44C1-9803-4A0B44770CCB}" type="pres">
      <dgm:prSet presAssocID="{D6260490-38C7-4C9E-9232-D85B86B96591}" presName="rootConnector" presStyleLbl="node3" presStyleIdx="9" presStyleCnt="23"/>
      <dgm:spPr/>
      <dgm:t>
        <a:bodyPr/>
        <a:lstStyle/>
        <a:p>
          <a:endParaRPr lang="en-US"/>
        </a:p>
      </dgm:t>
    </dgm:pt>
    <dgm:pt modelId="{8A437E98-77CB-45AE-A39D-28195EA6D309}" type="pres">
      <dgm:prSet presAssocID="{D6260490-38C7-4C9E-9232-D85B86B96591}" presName="hierChild4" presStyleCnt="0"/>
      <dgm:spPr/>
    </dgm:pt>
    <dgm:pt modelId="{E13B8719-6780-4011-98F1-88FD7D9B2C20}" type="pres">
      <dgm:prSet presAssocID="{D6260490-38C7-4C9E-9232-D85B86B96591}" presName="hierChild5" presStyleCnt="0"/>
      <dgm:spPr/>
    </dgm:pt>
    <dgm:pt modelId="{B2C0ED93-02DA-4114-BB91-81909E4699B6}" type="pres">
      <dgm:prSet presAssocID="{8ECA2D43-D15F-4A11-BA22-ACCA02AB2EE2}" presName="hierChild5" presStyleCnt="0"/>
      <dgm:spPr/>
    </dgm:pt>
    <dgm:pt modelId="{50A2AFDC-CB98-4886-A5BE-2CA44160CBA1}" type="pres">
      <dgm:prSet presAssocID="{E1662E80-93CD-4207-AE2B-F11C6ECFB2BE}" presName="Name37" presStyleLbl="parChTrans1D2" presStyleIdx="3" presStyleCnt="8"/>
      <dgm:spPr/>
      <dgm:t>
        <a:bodyPr/>
        <a:lstStyle/>
        <a:p>
          <a:endParaRPr lang="en-US"/>
        </a:p>
      </dgm:t>
    </dgm:pt>
    <dgm:pt modelId="{6102CEFF-7551-41B0-BE6D-0F049AAA8984}" type="pres">
      <dgm:prSet presAssocID="{3A12889F-9DE1-4BEC-A2C8-090CCDD31EA0}" presName="hierRoot2" presStyleCnt="0">
        <dgm:presLayoutVars>
          <dgm:hierBranch val="init"/>
        </dgm:presLayoutVars>
      </dgm:prSet>
      <dgm:spPr/>
    </dgm:pt>
    <dgm:pt modelId="{2117AE0F-FC51-4E34-84B2-3720CCDB5684}" type="pres">
      <dgm:prSet presAssocID="{3A12889F-9DE1-4BEC-A2C8-090CCDD31EA0}" presName="rootComposite" presStyleCnt="0"/>
      <dgm:spPr/>
    </dgm:pt>
    <dgm:pt modelId="{E368B9C9-09B9-4BE9-977A-239B336D8DAA}" type="pres">
      <dgm:prSet presAssocID="{3A12889F-9DE1-4BEC-A2C8-090CCDD31EA0}" presName="rootText" presStyleLbl="node2" presStyleIdx="3" presStyleCnt="7" custScaleX="114114" custScaleY="161051" custLinFactNeighborX="-8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732957-78A6-4CE3-964D-279938CA9156}" type="pres">
      <dgm:prSet presAssocID="{3A12889F-9DE1-4BEC-A2C8-090CCDD31EA0}" presName="rootConnector" presStyleLbl="node2" presStyleIdx="3" presStyleCnt="7"/>
      <dgm:spPr/>
      <dgm:t>
        <a:bodyPr/>
        <a:lstStyle/>
        <a:p>
          <a:endParaRPr lang="en-US"/>
        </a:p>
      </dgm:t>
    </dgm:pt>
    <dgm:pt modelId="{951EFB55-2A9A-4CDF-B24F-2B7265949E02}" type="pres">
      <dgm:prSet presAssocID="{3A12889F-9DE1-4BEC-A2C8-090CCDD31EA0}" presName="hierChild4" presStyleCnt="0"/>
      <dgm:spPr/>
    </dgm:pt>
    <dgm:pt modelId="{5CD37B3F-3A71-49AC-B371-9C55F9D800A8}" type="pres">
      <dgm:prSet presAssocID="{FDA175F5-0908-485F-98C8-4F3260C501AF}" presName="Name37" presStyleLbl="parChTrans1D3" presStyleIdx="10" presStyleCnt="23"/>
      <dgm:spPr/>
      <dgm:t>
        <a:bodyPr/>
        <a:lstStyle/>
        <a:p>
          <a:endParaRPr lang="en-ZA"/>
        </a:p>
      </dgm:t>
    </dgm:pt>
    <dgm:pt modelId="{FB34E595-080D-43F2-8D41-DD1B4612EDE5}" type="pres">
      <dgm:prSet presAssocID="{4E8EC530-3FD9-4588-9380-330961743262}" presName="hierRoot2" presStyleCnt="0">
        <dgm:presLayoutVars>
          <dgm:hierBranch val="init"/>
        </dgm:presLayoutVars>
      </dgm:prSet>
      <dgm:spPr/>
    </dgm:pt>
    <dgm:pt modelId="{8784C396-8C07-4971-830E-CC132824CA3C}" type="pres">
      <dgm:prSet presAssocID="{4E8EC530-3FD9-4588-9380-330961743262}" presName="rootComposite" presStyleCnt="0"/>
      <dgm:spPr/>
    </dgm:pt>
    <dgm:pt modelId="{4C522B6E-292D-4D65-9BDA-0E05FEEF7BA5}" type="pres">
      <dgm:prSet presAssocID="{4E8EC530-3FD9-4588-9380-330961743262}" presName="rootText" presStyleLbl="node3" presStyleIdx="10" presStyleCnt="23" custScaleX="129200" custLinFactNeighborX="-308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2ECBED68-9656-4838-BDE5-EAD4E539F865}" type="pres">
      <dgm:prSet presAssocID="{4E8EC530-3FD9-4588-9380-330961743262}" presName="rootConnector" presStyleLbl="node3" presStyleIdx="10" presStyleCnt="23"/>
      <dgm:spPr/>
      <dgm:t>
        <a:bodyPr/>
        <a:lstStyle/>
        <a:p>
          <a:endParaRPr lang="en-ZA"/>
        </a:p>
      </dgm:t>
    </dgm:pt>
    <dgm:pt modelId="{4A9269FE-BF7D-4ABD-85CB-ADD00969DA24}" type="pres">
      <dgm:prSet presAssocID="{4E8EC530-3FD9-4588-9380-330961743262}" presName="hierChild4" presStyleCnt="0"/>
      <dgm:spPr/>
    </dgm:pt>
    <dgm:pt modelId="{49312855-CFB7-4A58-9512-954131B63A5E}" type="pres">
      <dgm:prSet presAssocID="{4E8EC530-3FD9-4588-9380-330961743262}" presName="hierChild5" presStyleCnt="0"/>
      <dgm:spPr/>
    </dgm:pt>
    <dgm:pt modelId="{C82C2113-8C16-4ADB-B01C-6ECC73F29B33}" type="pres">
      <dgm:prSet presAssocID="{DAAC650F-93B6-4B87-8401-0E24F3C5D654}" presName="Name37" presStyleLbl="parChTrans1D3" presStyleIdx="11" presStyleCnt="23"/>
      <dgm:spPr/>
      <dgm:t>
        <a:bodyPr/>
        <a:lstStyle/>
        <a:p>
          <a:endParaRPr lang="en-ZA"/>
        </a:p>
      </dgm:t>
    </dgm:pt>
    <dgm:pt modelId="{06DAB9D9-6F1D-4C57-9ACD-B5EDF6414890}" type="pres">
      <dgm:prSet presAssocID="{8962888D-DD0E-45D4-A62B-6F7E1C5BF388}" presName="hierRoot2" presStyleCnt="0">
        <dgm:presLayoutVars>
          <dgm:hierBranch val="init"/>
        </dgm:presLayoutVars>
      </dgm:prSet>
      <dgm:spPr/>
    </dgm:pt>
    <dgm:pt modelId="{34B7A331-17A0-465A-B88C-3F98CC92634C}" type="pres">
      <dgm:prSet presAssocID="{8962888D-DD0E-45D4-A62B-6F7E1C5BF388}" presName="rootComposite" presStyleCnt="0"/>
      <dgm:spPr/>
    </dgm:pt>
    <dgm:pt modelId="{9D130530-7107-4ADD-948D-07CF1BBED9FE}" type="pres">
      <dgm:prSet presAssocID="{8962888D-DD0E-45D4-A62B-6F7E1C5BF388}" presName="rootText" presStyleLbl="node3" presStyleIdx="11" presStyleCnt="23" custScaleX="129200" custLinFactNeighborX="-308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AB7B7B7-0A4D-4EB5-90CA-1518B8F5908B}" type="pres">
      <dgm:prSet presAssocID="{8962888D-DD0E-45D4-A62B-6F7E1C5BF388}" presName="rootConnector" presStyleLbl="node3" presStyleIdx="11" presStyleCnt="23"/>
      <dgm:spPr/>
      <dgm:t>
        <a:bodyPr/>
        <a:lstStyle/>
        <a:p>
          <a:endParaRPr lang="en-ZA"/>
        </a:p>
      </dgm:t>
    </dgm:pt>
    <dgm:pt modelId="{A294CF94-C61C-4888-B34F-7D69054751FA}" type="pres">
      <dgm:prSet presAssocID="{8962888D-DD0E-45D4-A62B-6F7E1C5BF388}" presName="hierChild4" presStyleCnt="0"/>
      <dgm:spPr/>
    </dgm:pt>
    <dgm:pt modelId="{61B8E06F-1045-45CE-834C-7B486A45EEF5}" type="pres">
      <dgm:prSet presAssocID="{8962888D-DD0E-45D4-A62B-6F7E1C5BF388}" presName="hierChild5" presStyleCnt="0"/>
      <dgm:spPr/>
    </dgm:pt>
    <dgm:pt modelId="{064F3540-B859-4908-AAC3-C322AFBFC13E}" type="pres">
      <dgm:prSet presAssocID="{8CB1BB2C-5E11-4FB6-95C1-D9F0A375A8E8}" presName="Name37" presStyleLbl="parChTrans1D3" presStyleIdx="12" presStyleCnt="23"/>
      <dgm:spPr/>
      <dgm:t>
        <a:bodyPr/>
        <a:lstStyle/>
        <a:p>
          <a:endParaRPr lang="en-ZA"/>
        </a:p>
      </dgm:t>
    </dgm:pt>
    <dgm:pt modelId="{B1B26D30-8C8F-43A2-A256-F9D29057227E}" type="pres">
      <dgm:prSet presAssocID="{A22CA6D9-2FFC-4600-A0E8-F25689E0E312}" presName="hierRoot2" presStyleCnt="0">
        <dgm:presLayoutVars>
          <dgm:hierBranch val="init"/>
        </dgm:presLayoutVars>
      </dgm:prSet>
      <dgm:spPr/>
    </dgm:pt>
    <dgm:pt modelId="{F6400DA6-7B24-43CA-8388-0DFDBD447A13}" type="pres">
      <dgm:prSet presAssocID="{A22CA6D9-2FFC-4600-A0E8-F25689E0E312}" presName="rootComposite" presStyleCnt="0"/>
      <dgm:spPr/>
    </dgm:pt>
    <dgm:pt modelId="{6EB3CE05-2DBF-4F56-81C4-A20262186431}" type="pres">
      <dgm:prSet presAssocID="{A22CA6D9-2FFC-4600-A0E8-F25689E0E312}" presName="rootText" presStyleLbl="node3" presStyleIdx="12" presStyleCnt="23" custScaleX="129200" custLinFactNeighborX="-308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FD152D40-7718-4F71-8B79-0D2294737813}" type="pres">
      <dgm:prSet presAssocID="{A22CA6D9-2FFC-4600-A0E8-F25689E0E312}" presName="rootConnector" presStyleLbl="node3" presStyleIdx="12" presStyleCnt="23"/>
      <dgm:spPr/>
      <dgm:t>
        <a:bodyPr/>
        <a:lstStyle/>
        <a:p>
          <a:endParaRPr lang="en-ZA"/>
        </a:p>
      </dgm:t>
    </dgm:pt>
    <dgm:pt modelId="{CDEB7ACD-241E-48B9-804F-14C35E1A0E09}" type="pres">
      <dgm:prSet presAssocID="{A22CA6D9-2FFC-4600-A0E8-F25689E0E312}" presName="hierChild4" presStyleCnt="0"/>
      <dgm:spPr/>
    </dgm:pt>
    <dgm:pt modelId="{9D257046-9DA7-460D-B15A-CC99B4A019CE}" type="pres">
      <dgm:prSet presAssocID="{A22CA6D9-2FFC-4600-A0E8-F25689E0E312}" presName="hierChild5" presStyleCnt="0"/>
      <dgm:spPr/>
    </dgm:pt>
    <dgm:pt modelId="{78D388DE-D349-40D2-998E-2432A8DFBBD4}" type="pres">
      <dgm:prSet presAssocID="{B8CBAD8B-0919-4278-AEFE-6C7D6EC52F49}" presName="Name37" presStyleLbl="parChTrans1D3" presStyleIdx="13" presStyleCnt="23"/>
      <dgm:spPr/>
      <dgm:t>
        <a:bodyPr/>
        <a:lstStyle/>
        <a:p>
          <a:endParaRPr lang="en-ZA"/>
        </a:p>
      </dgm:t>
    </dgm:pt>
    <dgm:pt modelId="{A6F0FA5C-0BD0-46AC-A7AF-DC0209802901}" type="pres">
      <dgm:prSet presAssocID="{B9857349-11AA-49A5-B4F3-2DAF79598324}" presName="hierRoot2" presStyleCnt="0">
        <dgm:presLayoutVars>
          <dgm:hierBranch val="init"/>
        </dgm:presLayoutVars>
      </dgm:prSet>
      <dgm:spPr/>
    </dgm:pt>
    <dgm:pt modelId="{B6CF1A0C-774E-4D3B-9428-96EE7E0801BE}" type="pres">
      <dgm:prSet presAssocID="{B9857349-11AA-49A5-B4F3-2DAF79598324}" presName="rootComposite" presStyleCnt="0"/>
      <dgm:spPr/>
    </dgm:pt>
    <dgm:pt modelId="{48A20DFE-2F10-40A4-BC90-B00C0DF5EBCB}" type="pres">
      <dgm:prSet presAssocID="{B9857349-11AA-49A5-B4F3-2DAF79598324}" presName="rootText" presStyleLbl="node3" presStyleIdx="13" presStyleCnt="23" custScaleX="129200" custLinFactNeighborX="-308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0926982D-DD3F-49C5-B0D9-924E30FDC86A}" type="pres">
      <dgm:prSet presAssocID="{B9857349-11AA-49A5-B4F3-2DAF79598324}" presName="rootConnector" presStyleLbl="node3" presStyleIdx="13" presStyleCnt="23"/>
      <dgm:spPr/>
      <dgm:t>
        <a:bodyPr/>
        <a:lstStyle/>
        <a:p>
          <a:endParaRPr lang="en-ZA"/>
        </a:p>
      </dgm:t>
    </dgm:pt>
    <dgm:pt modelId="{8ED42305-C310-4BFC-A4BE-BA24ABEDAB7D}" type="pres">
      <dgm:prSet presAssocID="{B9857349-11AA-49A5-B4F3-2DAF79598324}" presName="hierChild4" presStyleCnt="0"/>
      <dgm:spPr/>
    </dgm:pt>
    <dgm:pt modelId="{9CE45528-01F3-460D-909F-539ABBB962A1}" type="pres">
      <dgm:prSet presAssocID="{B9857349-11AA-49A5-B4F3-2DAF79598324}" presName="hierChild5" presStyleCnt="0"/>
      <dgm:spPr/>
    </dgm:pt>
    <dgm:pt modelId="{7DA2A603-8DF7-406C-B210-1356F35AB45E}" type="pres">
      <dgm:prSet presAssocID="{3A12889F-9DE1-4BEC-A2C8-090CCDD31EA0}" presName="hierChild5" presStyleCnt="0"/>
      <dgm:spPr/>
    </dgm:pt>
    <dgm:pt modelId="{8632CAA2-C106-4B8C-ABBB-40251799D9AE}" type="pres">
      <dgm:prSet presAssocID="{02C6BF2A-4534-4711-AF14-4E1099C2E58B}" presName="Name37" presStyleLbl="parChTrans1D2" presStyleIdx="4" presStyleCnt="8"/>
      <dgm:spPr/>
      <dgm:t>
        <a:bodyPr/>
        <a:lstStyle/>
        <a:p>
          <a:endParaRPr lang="en-US"/>
        </a:p>
      </dgm:t>
    </dgm:pt>
    <dgm:pt modelId="{B031FC5E-1422-4925-81B5-46200774F0CE}" type="pres">
      <dgm:prSet presAssocID="{84942E31-3F94-4A76-8EEB-17E920A464C4}" presName="hierRoot2" presStyleCnt="0">
        <dgm:presLayoutVars>
          <dgm:hierBranch val="init"/>
        </dgm:presLayoutVars>
      </dgm:prSet>
      <dgm:spPr/>
    </dgm:pt>
    <dgm:pt modelId="{ABBEA57F-F768-44DE-BC84-200DF2BFF317}" type="pres">
      <dgm:prSet presAssocID="{84942E31-3F94-4A76-8EEB-17E920A464C4}" presName="rootComposite" presStyleCnt="0"/>
      <dgm:spPr/>
    </dgm:pt>
    <dgm:pt modelId="{CCB793FE-A89C-4C32-84CF-4FDAE2A2063F}" type="pres">
      <dgm:prSet presAssocID="{84942E31-3F94-4A76-8EEB-17E920A464C4}" presName="rootText" presStyleLbl="node2" presStyleIdx="4" presStyleCnt="7" custScaleX="122753" custScaleY="161051" custLinFactNeighborX="184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63229A-7C66-4ECB-84C5-F26F4A3F6729}" type="pres">
      <dgm:prSet presAssocID="{84942E31-3F94-4A76-8EEB-17E920A464C4}" presName="rootConnector" presStyleLbl="node2" presStyleIdx="4" presStyleCnt="7"/>
      <dgm:spPr/>
      <dgm:t>
        <a:bodyPr/>
        <a:lstStyle/>
        <a:p>
          <a:endParaRPr lang="en-US"/>
        </a:p>
      </dgm:t>
    </dgm:pt>
    <dgm:pt modelId="{82C6729D-8FE3-4FF8-B209-E506429D28CE}" type="pres">
      <dgm:prSet presAssocID="{84942E31-3F94-4A76-8EEB-17E920A464C4}" presName="hierChild4" presStyleCnt="0"/>
      <dgm:spPr/>
    </dgm:pt>
    <dgm:pt modelId="{ABFBAF40-B63B-4655-9504-5CFA5B07FABA}" type="pres">
      <dgm:prSet presAssocID="{013B85DA-0BFD-48DE-B25E-293F95528AFF}" presName="Name37" presStyleLbl="parChTrans1D3" presStyleIdx="14" presStyleCnt="23"/>
      <dgm:spPr/>
      <dgm:t>
        <a:bodyPr/>
        <a:lstStyle/>
        <a:p>
          <a:endParaRPr lang="en-ZA"/>
        </a:p>
      </dgm:t>
    </dgm:pt>
    <dgm:pt modelId="{19B2F6AE-5E31-4094-A815-CA61C8B88523}" type="pres">
      <dgm:prSet presAssocID="{56D04C7B-529E-4C4E-950F-56F15269777D}" presName="hierRoot2" presStyleCnt="0">
        <dgm:presLayoutVars>
          <dgm:hierBranch val="init"/>
        </dgm:presLayoutVars>
      </dgm:prSet>
      <dgm:spPr/>
    </dgm:pt>
    <dgm:pt modelId="{4744B701-BCC8-4C44-BA82-B72845549592}" type="pres">
      <dgm:prSet presAssocID="{56D04C7B-529E-4C4E-950F-56F15269777D}" presName="rootComposite" presStyleCnt="0"/>
      <dgm:spPr/>
    </dgm:pt>
    <dgm:pt modelId="{50386ED7-24EB-497C-8F6C-D5E199DE56F5}" type="pres">
      <dgm:prSet presAssocID="{56D04C7B-529E-4C4E-950F-56F15269777D}" presName="rootText" presStyleLbl="node3" presStyleIdx="14" presStyleCnt="23" custScaleY="128723" custLinFactNeighborX="2269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C5559C80-F98F-4698-B4B2-7C72DC33BC60}" type="pres">
      <dgm:prSet presAssocID="{56D04C7B-529E-4C4E-950F-56F15269777D}" presName="rootConnector" presStyleLbl="node3" presStyleIdx="14" presStyleCnt="23"/>
      <dgm:spPr/>
      <dgm:t>
        <a:bodyPr/>
        <a:lstStyle/>
        <a:p>
          <a:endParaRPr lang="en-ZA"/>
        </a:p>
      </dgm:t>
    </dgm:pt>
    <dgm:pt modelId="{DEFE1D15-50FD-4115-9C57-36F26EE045AA}" type="pres">
      <dgm:prSet presAssocID="{56D04C7B-529E-4C4E-950F-56F15269777D}" presName="hierChild4" presStyleCnt="0"/>
      <dgm:spPr/>
    </dgm:pt>
    <dgm:pt modelId="{0567E60D-8D97-485F-B1F5-D6C3E628C055}" type="pres">
      <dgm:prSet presAssocID="{56D04C7B-529E-4C4E-950F-56F15269777D}" presName="hierChild5" presStyleCnt="0"/>
      <dgm:spPr/>
    </dgm:pt>
    <dgm:pt modelId="{3DCA3B5A-4F25-40E2-BA19-0108F718716B}" type="pres">
      <dgm:prSet presAssocID="{EA5EF44B-4589-497A-A601-8518E4208DA9}" presName="Name37" presStyleLbl="parChTrans1D3" presStyleIdx="15" presStyleCnt="23"/>
      <dgm:spPr/>
      <dgm:t>
        <a:bodyPr/>
        <a:lstStyle/>
        <a:p>
          <a:endParaRPr lang="en-ZA"/>
        </a:p>
      </dgm:t>
    </dgm:pt>
    <dgm:pt modelId="{D52C8DC9-F595-4EC2-A95B-1559A46967C1}" type="pres">
      <dgm:prSet presAssocID="{5FD62AEB-1F7D-42F6-A90C-C9B358099E63}" presName="hierRoot2" presStyleCnt="0">
        <dgm:presLayoutVars>
          <dgm:hierBranch val="init"/>
        </dgm:presLayoutVars>
      </dgm:prSet>
      <dgm:spPr/>
    </dgm:pt>
    <dgm:pt modelId="{99F8B37F-1D93-4394-BD36-B0AF52482D77}" type="pres">
      <dgm:prSet presAssocID="{5FD62AEB-1F7D-42F6-A90C-C9B358099E63}" presName="rootComposite" presStyleCnt="0"/>
      <dgm:spPr/>
    </dgm:pt>
    <dgm:pt modelId="{38BCD164-9200-4DCB-AC74-6BE4F3AE25A0}" type="pres">
      <dgm:prSet presAssocID="{5FD62AEB-1F7D-42F6-A90C-C9B358099E63}" presName="rootText" presStyleLbl="node3" presStyleIdx="15" presStyleCnt="23" custLinFactNeighborX="2269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B801488C-D3E4-4080-9BB6-EA658F177378}" type="pres">
      <dgm:prSet presAssocID="{5FD62AEB-1F7D-42F6-A90C-C9B358099E63}" presName="rootConnector" presStyleLbl="node3" presStyleIdx="15" presStyleCnt="23"/>
      <dgm:spPr/>
      <dgm:t>
        <a:bodyPr/>
        <a:lstStyle/>
        <a:p>
          <a:endParaRPr lang="en-ZA"/>
        </a:p>
      </dgm:t>
    </dgm:pt>
    <dgm:pt modelId="{5C8A3660-7227-465A-BD9C-95F8A57E3D72}" type="pres">
      <dgm:prSet presAssocID="{5FD62AEB-1F7D-42F6-A90C-C9B358099E63}" presName="hierChild4" presStyleCnt="0"/>
      <dgm:spPr/>
    </dgm:pt>
    <dgm:pt modelId="{350D9E14-8D00-407F-AD99-A67056137595}" type="pres">
      <dgm:prSet presAssocID="{5FD62AEB-1F7D-42F6-A90C-C9B358099E63}" presName="hierChild5" presStyleCnt="0"/>
      <dgm:spPr/>
    </dgm:pt>
    <dgm:pt modelId="{80DBFA49-D3F4-4BB9-80E2-401A414A0A3E}" type="pres">
      <dgm:prSet presAssocID="{FA88EA14-3AA4-44CD-AF4F-190EEACF83C7}" presName="Name37" presStyleLbl="parChTrans1D3" presStyleIdx="16" presStyleCnt="23"/>
      <dgm:spPr/>
      <dgm:t>
        <a:bodyPr/>
        <a:lstStyle/>
        <a:p>
          <a:endParaRPr lang="en-ZA"/>
        </a:p>
      </dgm:t>
    </dgm:pt>
    <dgm:pt modelId="{5C3B3237-0ABC-48DF-9C96-9C604DF988A6}" type="pres">
      <dgm:prSet presAssocID="{A032AE64-E0A1-46DF-A458-2D0906CCE976}" presName="hierRoot2" presStyleCnt="0">
        <dgm:presLayoutVars>
          <dgm:hierBranch val="init"/>
        </dgm:presLayoutVars>
      </dgm:prSet>
      <dgm:spPr/>
    </dgm:pt>
    <dgm:pt modelId="{78DBA755-EBA7-4B8E-856F-6F2CA0EC7F17}" type="pres">
      <dgm:prSet presAssocID="{A032AE64-E0A1-46DF-A458-2D0906CCE976}" presName="rootComposite" presStyleCnt="0"/>
      <dgm:spPr/>
    </dgm:pt>
    <dgm:pt modelId="{74F0DD45-7BC0-42E3-9149-6D1A07249D42}" type="pres">
      <dgm:prSet presAssocID="{A032AE64-E0A1-46DF-A458-2D0906CCE976}" presName="rootText" presStyleLbl="node3" presStyleIdx="16" presStyleCnt="23" custLinFactNeighborX="2269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E7658D30-948D-4B28-9F5E-4D73A153660F}" type="pres">
      <dgm:prSet presAssocID="{A032AE64-E0A1-46DF-A458-2D0906CCE976}" presName="rootConnector" presStyleLbl="node3" presStyleIdx="16" presStyleCnt="23"/>
      <dgm:spPr/>
      <dgm:t>
        <a:bodyPr/>
        <a:lstStyle/>
        <a:p>
          <a:endParaRPr lang="en-ZA"/>
        </a:p>
      </dgm:t>
    </dgm:pt>
    <dgm:pt modelId="{F4B7E29D-F353-4BE3-9150-B02652CD29FF}" type="pres">
      <dgm:prSet presAssocID="{A032AE64-E0A1-46DF-A458-2D0906CCE976}" presName="hierChild4" presStyleCnt="0"/>
      <dgm:spPr/>
    </dgm:pt>
    <dgm:pt modelId="{88A7F232-625B-4E23-A37E-058BE1887B99}" type="pres">
      <dgm:prSet presAssocID="{A032AE64-E0A1-46DF-A458-2D0906CCE976}" presName="hierChild5" presStyleCnt="0"/>
      <dgm:spPr/>
    </dgm:pt>
    <dgm:pt modelId="{161FA857-65DC-4A1E-8318-CD30315CA743}" type="pres">
      <dgm:prSet presAssocID="{222518A3-3884-48BE-8B9E-7A6B89A50904}" presName="Name37" presStyleLbl="parChTrans1D3" presStyleIdx="17" presStyleCnt="23"/>
      <dgm:spPr/>
      <dgm:t>
        <a:bodyPr/>
        <a:lstStyle/>
        <a:p>
          <a:endParaRPr lang="en-ZA"/>
        </a:p>
      </dgm:t>
    </dgm:pt>
    <dgm:pt modelId="{700BC8FE-869D-43EE-83AE-52A499771AB6}" type="pres">
      <dgm:prSet presAssocID="{08800E2C-DBD6-43D8-A12C-7284549D5DCF}" presName="hierRoot2" presStyleCnt="0">
        <dgm:presLayoutVars>
          <dgm:hierBranch val="init"/>
        </dgm:presLayoutVars>
      </dgm:prSet>
      <dgm:spPr/>
    </dgm:pt>
    <dgm:pt modelId="{81760D53-A2F5-4975-8053-425810400D41}" type="pres">
      <dgm:prSet presAssocID="{08800E2C-DBD6-43D8-A12C-7284549D5DCF}" presName="rootComposite" presStyleCnt="0"/>
      <dgm:spPr/>
    </dgm:pt>
    <dgm:pt modelId="{F9F23DC4-1325-4D1F-AB3D-4E379C4DFAF0}" type="pres">
      <dgm:prSet presAssocID="{08800E2C-DBD6-43D8-A12C-7284549D5DCF}" presName="rootText" presStyleLbl="node3" presStyleIdx="17" presStyleCnt="23" custScaleX="138314" custScaleY="140208" custLinFactNeighborX="2269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1FF21B78-B34B-413A-87F2-061CC2E034B1}" type="pres">
      <dgm:prSet presAssocID="{08800E2C-DBD6-43D8-A12C-7284549D5DCF}" presName="rootConnector" presStyleLbl="node3" presStyleIdx="17" presStyleCnt="23"/>
      <dgm:spPr/>
      <dgm:t>
        <a:bodyPr/>
        <a:lstStyle/>
        <a:p>
          <a:endParaRPr lang="en-ZA"/>
        </a:p>
      </dgm:t>
    </dgm:pt>
    <dgm:pt modelId="{3635796F-957D-484A-9EAC-E637AFC8A9AA}" type="pres">
      <dgm:prSet presAssocID="{08800E2C-DBD6-43D8-A12C-7284549D5DCF}" presName="hierChild4" presStyleCnt="0"/>
      <dgm:spPr/>
    </dgm:pt>
    <dgm:pt modelId="{68E6B07D-1707-4FA2-BD6E-8AA8170904A6}" type="pres">
      <dgm:prSet presAssocID="{08800E2C-DBD6-43D8-A12C-7284549D5DCF}" presName="hierChild5" presStyleCnt="0"/>
      <dgm:spPr/>
    </dgm:pt>
    <dgm:pt modelId="{7DB4D770-294D-4D89-9555-DC6078AAD517}" type="pres">
      <dgm:prSet presAssocID="{84942E31-3F94-4A76-8EEB-17E920A464C4}" presName="hierChild5" presStyleCnt="0"/>
      <dgm:spPr/>
    </dgm:pt>
    <dgm:pt modelId="{BE9C03FA-3E30-4A2E-80D3-DEC1339493CA}" type="pres">
      <dgm:prSet presAssocID="{C3FA0226-CDAC-4643-91B4-EE862E71EA48}" presName="Name37" presStyleLbl="parChTrans1D2" presStyleIdx="5" presStyleCnt="8"/>
      <dgm:spPr/>
      <dgm:t>
        <a:bodyPr/>
        <a:lstStyle/>
        <a:p>
          <a:endParaRPr lang="en-US"/>
        </a:p>
      </dgm:t>
    </dgm:pt>
    <dgm:pt modelId="{4EF46614-4B7A-43ED-97A9-82DC68B302EF}" type="pres">
      <dgm:prSet presAssocID="{1BDA47BE-A20F-46A8-A8C1-CC82BE48FF0A}" presName="hierRoot2" presStyleCnt="0">
        <dgm:presLayoutVars>
          <dgm:hierBranch val="r"/>
        </dgm:presLayoutVars>
      </dgm:prSet>
      <dgm:spPr/>
    </dgm:pt>
    <dgm:pt modelId="{F2FE6DDA-8E7B-4947-88C1-3A3817187165}" type="pres">
      <dgm:prSet presAssocID="{1BDA47BE-A20F-46A8-A8C1-CC82BE48FF0A}" presName="rootComposite" presStyleCnt="0"/>
      <dgm:spPr/>
    </dgm:pt>
    <dgm:pt modelId="{1E6A0B4D-BACA-4381-99A3-AD285168D557}" type="pres">
      <dgm:prSet presAssocID="{1BDA47BE-A20F-46A8-A8C1-CC82BE48FF0A}" presName="rootText" presStyleLbl="node2" presStyleIdx="5" presStyleCnt="7" custScaleX="161051" custScaleY="161051" custLinFactNeighborX="184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8F1AE5-0B41-46B6-BE95-8E3A26AF4EF6}" type="pres">
      <dgm:prSet presAssocID="{1BDA47BE-A20F-46A8-A8C1-CC82BE48FF0A}" presName="rootConnector" presStyleLbl="node2" presStyleIdx="5" presStyleCnt="7"/>
      <dgm:spPr/>
      <dgm:t>
        <a:bodyPr/>
        <a:lstStyle/>
        <a:p>
          <a:endParaRPr lang="en-US"/>
        </a:p>
      </dgm:t>
    </dgm:pt>
    <dgm:pt modelId="{A503C72B-147B-421B-BD33-562A731F44A6}" type="pres">
      <dgm:prSet presAssocID="{1BDA47BE-A20F-46A8-A8C1-CC82BE48FF0A}" presName="hierChild4" presStyleCnt="0"/>
      <dgm:spPr/>
    </dgm:pt>
    <dgm:pt modelId="{750D4A2D-82FD-4487-A96C-121B88873ED4}" type="pres">
      <dgm:prSet presAssocID="{38CB5BF5-FED3-4022-9F78-119DEAD4F543}" presName="Name50" presStyleLbl="parChTrans1D3" presStyleIdx="18" presStyleCnt="23"/>
      <dgm:spPr/>
      <dgm:t>
        <a:bodyPr/>
        <a:lstStyle/>
        <a:p>
          <a:endParaRPr lang="en-US"/>
        </a:p>
      </dgm:t>
    </dgm:pt>
    <dgm:pt modelId="{6E632914-F868-4813-9B68-3FE1C4EE8959}" type="pres">
      <dgm:prSet presAssocID="{112AECE3-DAE9-4679-AF4B-503AA670BC56}" presName="hierRoot2" presStyleCnt="0">
        <dgm:presLayoutVars>
          <dgm:hierBranch val="init"/>
        </dgm:presLayoutVars>
      </dgm:prSet>
      <dgm:spPr/>
    </dgm:pt>
    <dgm:pt modelId="{DE4D3670-5E47-4425-9FC1-52C0B4D6248C}" type="pres">
      <dgm:prSet presAssocID="{112AECE3-DAE9-4679-AF4B-503AA670BC56}" presName="rootComposite" presStyleCnt="0"/>
      <dgm:spPr/>
    </dgm:pt>
    <dgm:pt modelId="{55FA6D01-B144-466B-AB67-740D521F7530}" type="pres">
      <dgm:prSet presAssocID="{112AECE3-DAE9-4679-AF4B-503AA670BC56}" presName="rootText" presStyleLbl="node3" presStyleIdx="18" presStyleCnt="23" custLinFactNeighborX="215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1956F0-3A24-4E03-8842-C39549BA699E}" type="pres">
      <dgm:prSet presAssocID="{112AECE3-DAE9-4679-AF4B-503AA670BC56}" presName="rootConnector" presStyleLbl="node3" presStyleIdx="18" presStyleCnt="23"/>
      <dgm:spPr/>
      <dgm:t>
        <a:bodyPr/>
        <a:lstStyle/>
        <a:p>
          <a:endParaRPr lang="en-US"/>
        </a:p>
      </dgm:t>
    </dgm:pt>
    <dgm:pt modelId="{5968312E-40A6-43FC-B8BB-300F6E300513}" type="pres">
      <dgm:prSet presAssocID="{112AECE3-DAE9-4679-AF4B-503AA670BC56}" presName="hierChild4" presStyleCnt="0"/>
      <dgm:spPr/>
    </dgm:pt>
    <dgm:pt modelId="{0ADFB08C-0BB8-47A2-8258-1291DA6314F7}" type="pres">
      <dgm:prSet presAssocID="{112AECE3-DAE9-4679-AF4B-503AA670BC56}" presName="hierChild5" presStyleCnt="0"/>
      <dgm:spPr/>
    </dgm:pt>
    <dgm:pt modelId="{4EBA6925-C873-4565-966C-DD03836EF0BB}" type="pres">
      <dgm:prSet presAssocID="{8AFE0488-93C5-437E-8F79-82F50A3EFD11}" presName="Name50" presStyleLbl="parChTrans1D3" presStyleIdx="19" presStyleCnt="23"/>
      <dgm:spPr/>
      <dgm:t>
        <a:bodyPr/>
        <a:lstStyle/>
        <a:p>
          <a:endParaRPr lang="en-US"/>
        </a:p>
      </dgm:t>
    </dgm:pt>
    <dgm:pt modelId="{26FBE92D-CED6-4ED9-B2CD-909A8780393A}" type="pres">
      <dgm:prSet presAssocID="{E2D8B8C2-386B-4D55-92FF-4051C649F195}" presName="hierRoot2" presStyleCnt="0">
        <dgm:presLayoutVars>
          <dgm:hierBranch val="init"/>
        </dgm:presLayoutVars>
      </dgm:prSet>
      <dgm:spPr/>
    </dgm:pt>
    <dgm:pt modelId="{7290BFA5-4C35-463D-9A8C-198B9CEA6089}" type="pres">
      <dgm:prSet presAssocID="{E2D8B8C2-386B-4D55-92FF-4051C649F195}" presName="rootComposite" presStyleCnt="0"/>
      <dgm:spPr/>
    </dgm:pt>
    <dgm:pt modelId="{CAEDF130-4901-4E7D-B70F-048917825F60}" type="pres">
      <dgm:prSet presAssocID="{E2D8B8C2-386B-4D55-92FF-4051C649F195}" presName="rootText" presStyleLbl="node3" presStyleIdx="19" presStyleCnt="23" custLinFactNeighborX="215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29113D-7065-42EA-A0D3-F67631178E66}" type="pres">
      <dgm:prSet presAssocID="{E2D8B8C2-386B-4D55-92FF-4051C649F195}" presName="rootConnector" presStyleLbl="node3" presStyleIdx="19" presStyleCnt="23"/>
      <dgm:spPr/>
      <dgm:t>
        <a:bodyPr/>
        <a:lstStyle/>
        <a:p>
          <a:endParaRPr lang="en-US"/>
        </a:p>
      </dgm:t>
    </dgm:pt>
    <dgm:pt modelId="{DD9A2D5A-6544-451C-937D-B8FE7C23F68E}" type="pres">
      <dgm:prSet presAssocID="{E2D8B8C2-386B-4D55-92FF-4051C649F195}" presName="hierChild4" presStyleCnt="0"/>
      <dgm:spPr/>
    </dgm:pt>
    <dgm:pt modelId="{3D4ABEE1-03B8-4B71-AD62-C3B3D0B9D653}" type="pres">
      <dgm:prSet presAssocID="{E2D8B8C2-386B-4D55-92FF-4051C649F195}" presName="hierChild5" presStyleCnt="0"/>
      <dgm:spPr/>
    </dgm:pt>
    <dgm:pt modelId="{9760ADD2-ED16-48E3-81A6-7E7A572E235F}" type="pres">
      <dgm:prSet presAssocID="{5F08EF3F-6560-4EEB-8113-F00C23575C70}" presName="Name50" presStyleLbl="parChTrans1D3" presStyleIdx="20" presStyleCnt="23"/>
      <dgm:spPr/>
      <dgm:t>
        <a:bodyPr/>
        <a:lstStyle/>
        <a:p>
          <a:endParaRPr lang="en-US"/>
        </a:p>
      </dgm:t>
    </dgm:pt>
    <dgm:pt modelId="{8D9AAAC9-1D4C-46BF-87C9-CCF7B76B54A7}" type="pres">
      <dgm:prSet presAssocID="{60A53489-08A4-4D4C-8D51-C26BF8F57066}" presName="hierRoot2" presStyleCnt="0">
        <dgm:presLayoutVars>
          <dgm:hierBranch val="init"/>
        </dgm:presLayoutVars>
      </dgm:prSet>
      <dgm:spPr/>
    </dgm:pt>
    <dgm:pt modelId="{C38BAAC4-AC5F-426A-BD02-C9FDE2F939A4}" type="pres">
      <dgm:prSet presAssocID="{60A53489-08A4-4D4C-8D51-C26BF8F57066}" presName="rootComposite" presStyleCnt="0"/>
      <dgm:spPr/>
    </dgm:pt>
    <dgm:pt modelId="{DB1DB718-3C46-4231-B15C-0F0A575C96F8}" type="pres">
      <dgm:prSet presAssocID="{60A53489-08A4-4D4C-8D51-C26BF8F57066}" presName="rootText" presStyleLbl="node3" presStyleIdx="20" presStyleCnt="23" custScaleX="153541" custScaleY="79206" custLinFactNeighborX="13362" custLinFactNeighborY="-59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83E95A-76E9-459A-BDC2-7593EBDBEF72}" type="pres">
      <dgm:prSet presAssocID="{60A53489-08A4-4D4C-8D51-C26BF8F57066}" presName="rootConnector" presStyleLbl="node3" presStyleIdx="20" presStyleCnt="23"/>
      <dgm:spPr/>
      <dgm:t>
        <a:bodyPr/>
        <a:lstStyle/>
        <a:p>
          <a:endParaRPr lang="en-US"/>
        </a:p>
      </dgm:t>
    </dgm:pt>
    <dgm:pt modelId="{D24248B2-65FB-4A49-BDDF-68B8178FDD4E}" type="pres">
      <dgm:prSet presAssocID="{60A53489-08A4-4D4C-8D51-C26BF8F57066}" presName="hierChild4" presStyleCnt="0"/>
      <dgm:spPr/>
    </dgm:pt>
    <dgm:pt modelId="{C3FB26CE-2EB7-4DB3-B21A-8B10AA460090}" type="pres">
      <dgm:prSet presAssocID="{60A53489-08A4-4D4C-8D51-C26BF8F57066}" presName="hierChild5" presStyleCnt="0"/>
      <dgm:spPr/>
    </dgm:pt>
    <dgm:pt modelId="{A9049573-DA75-46E3-AB29-653777A93F57}" type="pres">
      <dgm:prSet presAssocID="{1BDA47BE-A20F-46A8-A8C1-CC82BE48FF0A}" presName="hierChild5" presStyleCnt="0"/>
      <dgm:spPr/>
    </dgm:pt>
    <dgm:pt modelId="{2C52FE5B-74EE-4EBB-B34E-BA1F23909AA4}" type="pres">
      <dgm:prSet presAssocID="{C104E6CB-44DC-4C3B-8ABA-63A95CBF3A4D}" presName="Name37" presStyleLbl="parChTrans1D2" presStyleIdx="6" presStyleCnt="8"/>
      <dgm:spPr/>
      <dgm:t>
        <a:bodyPr/>
        <a:lstStyle/>
        <a:p>
          <a:endParaRPr lang="en-US"/>
        </a:p>
      </dgm:t>
    </dgm:pt>
    <dgm:pt modelId="{9F100645-2543-4A56-B3B7-6FBAB790F341}" type="pres">
      <dgm:prSet presAssocID="{5B402285-A2EF-468B-A529-048923F489AD}" presName="hierRoot2" presStyleCnt="0">
        <dgm:presLayoutVars>
          <dgm:hierBranch val="r"/>
        </dgm:presLayoutVars>
      </dgm:prSet>
      <dgm:spPr/>
    </dgm:pt>
    <dgm:pt modelId="{A78327AC-71BB-4DC8-AC43-B75430DCF5E7}" type="pres">
      <dgm:prSet presAssocID="{5B402285-A2EF-468B-A529-048923F489AD}" presName="rootComposite" presStyleCnt="0"/>
      <dgm:spPr/>
    </dgm:pt>
    <dgm:pt modelId="{2FFCDE14-7108-4E3C-A1B8-30BA250AD11C}" type="pres">
      <dgm:prSet presAssocID="{5B402285-A2EF-468B-A529-048923F489AD}" presName="rootText" presStyleLbl="node2" presStyleIdx="6" presStyleCnt="7" custScaleX="154520" custScaleY="159710" custLinFactNeighborX="20019" custLinFactNeighborY="-66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C47596-B609-402F-A066-54AEC1BA8119}" type="pres">
      <dgm:prSet presAssocID="{5B402285-A2EF-468B-A529-048923F489AD}" presName="rootConnector" presStyleLbl="node2" presStyleIdx="6" presStyleCnt="7"/>
      <dgm:spPr/>
      <dgm:t>
        <a:bodyPr/>
        <a:lstStyle/>
        <a:p>
          <a:endParaRPr lang="en-US"/>
        </a:p>
      </dgm:t>
    </dgm:pt>
    <dgm:pt modelId="{A5A1C6A6-0AF1-4613-82CC-2E9E5480D955}" type="pres">
      <dgm:prSet presAssocID="{5B402285-A2EF-468B-A529-048923F489AD}" presName="hierChild4" presStyleCnt="0"/>
      <dgm:spPr/>
    </dgm:pt>
    <dgm:pt modelId="{A49B65CF-43D6-4242-BA13-C9E2D2C0C42D}" type="pres">
      <dgm:prSet presAssocID="{9440A017-96E3-45B3-B902-186EB493B69C}" presName="Name50" presStyleLbl="parChTrans1D3" presStyleIdx="21" presStyleCnt="23"/>
      <dgm:spPr/>
      <dgm:t>
        <a:bodyPr/>
        <a:lstStyle/>
        <a:p>
          <a:endParaRPr lang="en-US"/>
        </a:p>
      </dgm:t>
    </dgm:pt>
    <dgm:pt modelId="{0479E6A8-FCFC-43BD-9F47-F48F34995ABB}" type="pres">
      <dgm:prSet presAssocID="{EDB6C717-A903-436D-A9D6-171ED0D3E5D0}" presName="hierRoot2" presStyleCnt="0">
        <dgm:presLayoutVars>
          <dgm:hierBranch val="init"/>
        </dgm:presLayoutVars>
      </dgm:prSet>
      <dgm:spPr/>
    </dgm:pt>
    <dgm:pt modelId="{CAC84C4E-BEED-4A80-B893-6F48E99C0FF5}" type="pres">
      <dgm:prSet presAssocID="{EDB6C717-A903-436D-A9D6-171ED0D3E5D0}" presName="rootComposite" presStyleCnt="0"/>
      <dgm:spPr/>
    </dgm:pt>
    <dgm:pt modelId="{6CB10FD5-A6A2-46FE-AAD7-C48A9728888A}" type="pres">
      <dgm:prSet presAssocID="{EDB6C717-A903-436D-A9D6-171ED0D3E5D0}" presName="rootText" presStyleLbl="node3" presStyleIdx="21" presStyleCnt="23" custScaleX="109601" custScaleY="155825" custLinFactNeighborX="16887" custLinFactNeighborY="-115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9080C8-9DDA-4A47-B673-6F1287D259C4}" type="pres">
      <dgm:prSet presAssocID="{EDB6C717-A903-436D-A9D6-171ED0D3E5D0}" presName="rootConnector" presStyleLbl="node3" presStyleIdx="21" presStyleCnt="23"/>
      <dgm:spPr/>
      <dgm:t>
        <a:bodyPr/>
        <a:lstStyle/>
        <a:p>
          <a:endParaRPr lang="en-US"/>
        </a:p>
      </dgm:t>
    </dgm:pt>
    <dgm:pt modelId="{FF8CEF3F-EBDA-4871-ABF5-64C8C16FE94E}" type="pres">
      <dgm:prSet presAssocID="{EDB6C717-A903-436D-A9D6-171ED0D3E5D0}" presName="hierChild4" presStyleCnt="0"/>
      <dgm:spPr/>
    </dgm:pt>
    <dgm:pt modelId="{BA42DAFD-96C6-44E4-9D4D-89FB6E6E05A2}" type="pres">
      <dgm:prSet presAssocID="{EDB6C717-A903-436D-A9D6-171ED0D3E5D0}" presName="hierChild5" presStyleCnt="0"/>
      <dgm:spPr/>
    </dgm:pt>
    <dgm:pt modelId="{CE4B48E3-3633-447E-B783-D0F4B268151C}" type="pres">
      <dgm:prSet presAssocID="{A0C77345-A1F6-4569-AF21-E2B7DC947A2B}" presName="Name50" presStyleLbl="parChTrans1D3" presStyleIdx="22" presStyleCnt="23"/>
      <dgm:spPr/>
      <dgm:t>
        <a:bodyPr/>
        <a:lstStyle/>
        <a:p>
          <a:endParaRPr lang="en-US"/>
        </a:p>
      </dgm:t>
    </dgm:pt>
    <dgm:pt modelId="{C72C8328-C8F2-4445-9EA7-F423939C35ED}" type="pres">
      <dgm:prSet presAssocID="{49B2DF33-A584-4574-9094-9A5904ACB180}" presName="hierRoot2" presStyleCnt="0">
        <dgm:presLayoutVars>
          <dgm:hierBranch val="init"/>
        </dgm:presLayoutVars>
      </dgm:prSet>
      <dgm:spPr/>
    </dgm:pt>
    <dgm:pt modelId="{0EA16798-F77E-40E7-A214-DBD42187F82B}" type="pres">
      <dgm:prSet presAssocID="{49B2DF33-A584-4574-9094-9A5904ACB180}" presName="rootComposite" presStyleCnt="0"/>
      <dgm:spPr/>
    </dgm:pt>
    <dgm:pt modelId="{21D0943B-8C71-46E4-8727-499986D2D85F}" type="pres">
      <dgm:prSet presAssocID="{49B2DF33-A584-4574-9094-9A5904ACB180}" presName="rootText" presStyleLbl="node3" presStyleIdx="22" presStyleCnt="23" custScaleY="155825" custLinFactNeighborX="190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0865C4-1C82-47A2-8297-19572F4FC439}" type="pres">
      <dgm:prSet presAssocID="{49B2DF33-A584-4574-9094-9A5904ACB180}" presName="rootConnector" presStyleLbl="node3" presStyleIdx="22" presStyleCnt="23"/>
      <dgm:spPr/>
      <dgm:t>
        <a:bodyPr/>
        <a:lstStyle/>
        <a:p>
          <a:endParaRPr lang="en-US"/>
        </a:p>
      </dgm:t>
    </dgm:pt>
    <dgm:pt modelId="{F3EF9B53-3CD8-4E8B-B7D7-D0CA054E67EC}" type="pres">
      <dgm:prSet presAssocID="{49B2DF33-A584-4574-9094-9A5904ACB180}" presName="hierChild4" presStyleCnt="0"/>
      <dgm:spPr/>
    </dgm:pt>
    <dgm:pt modelId="{435F78D0-AAE8-41CC-9C8F-B7FB5C00F569}" type="pres">
      <dgm:prSet presAssocID="{49B2DF33-A584-4574-9094-9A5904ACB180}" presName="hierChild5" presStyleCnt="0"/>
      <dgm:spPr/>
    </dgm:pt>
    <dgm:pt modelId="{EA61C568-14F6-431C-8923-335B52134390}" type="pres">
      <dgm:prSet presAssocID="{5B402285-A2EF-468B-A529-048923F489AD}" presName="hierChild5" presStyleCnt="0"/>
      <dgm:spPr/>
    </dgm:pt>
    <dgm:pt modelId="{FC5E7559-40FC-4051-9C74-7E630510AAD7}" type="pres">
      <dgm:prSet presAssocID="{3E52C005-C190-40F2-98C8-88A434477F2C}" presName="hierChild3" presStyleCnt="0"/>
      <dgm:spPr/>
    </dgm:pt>
    <dgm:pt modelId="{05754730-47FF-4DBB-9CB9-38F85505EC3C}" type="pres">
      <dgm:prSet presAssocID="{EA69FF65-09FB-4B0E-AC5D-387EF16A0A88}" presName="Name111" presStyleLbl="parChTrans1D2" presStyleIdx="7" presStyleCnt="8"/>
      <dgm:spPr/>
      <dgm:t>
        <a:bodyPr/>
        <a:lstStyle/>
        <a:p>
          <a:endParaRPr lang="en-US"/>
        </a:p>
      </dgm:t>
    </dgm:pt>
    <dgm:pt modelId="{5083C3C8-1126-4F73-930F-F09BD9C1B956}" type="pres">
      <dgm:prSet presAssocID="{D3D3F4D5-56E0-4423-BDD5-90CBB8A608E5}" presName="hierRoot3" presStyleCnt="0">
        <dgm:presLayoutVars>
          <dgm:hierBranch val="init"/>
        </dgm:presLayoutVars>
      </dgm:prSet>
      <dgm:spPr/>
    </dgm:pt>
    <dgm:pt modelId="{47DD5A07-0714-4913-8D52-6117FE526972}" type="pres">
      <dgm:prSet presAssocID="{D3D3F4D5-56E0-4423-BDD5-90CBB8A608E5}" presName="rootComposite3" presStyleCnt="0"/>
      <dgm:spPr/>
    </dgm:pt>
    <dgm:pt modelId="{0EC6D5AE-93EA-474C-A427-510DC0F67AF8}" type="pres">
      <dgm:prSet presAssocID="{D3D3F4D5-56E0-4423-BDD5-90CBB8A608E5}" presName="rootText3" presStyleLbl="asst1" presStyleIdx="0" presStyleCnt="1" custScaleX="161051" custScaleY="137009" custLinFactNeighborX="-64253" custLinFactNeighborY="-389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869DB9-0F5B-424F-87AD-071E79196EFB}" type="pres">
      <dgm:prSet presAssocID="{D3D3F4D5-56E0-4423-BDD5-90CBB8A608E5}" presName="rootConnector3" presStyleLbl="asst1" presStyleIdx="0" presStyleCnt="1"/>
      <dgm:spPr/>
      <dgm:t>
        <a:bodyPr/>
        <a:lstStyle/>
        <a:p>
          <a:endParaRPr lang="en-US"/>
        </a:p>
      </dgm:t>
    </dgm:pt>
    <dgm:pt modelId="{8A1422A6-F3EE-4083-BA8A-4B2839C49489}" type="pres">
      <dgm:prSet presAssocID="{D3D3F4D5-56E0-4423-BDD5-90CBB8A608E5}" presName="hierChild6" presStyleCnt="0"/>
      <dgm:spPr/>
    </dgm:pt>
    <dgm:pt modelId="{6615542E-86D8-49BA-850B-C6E0B77F9623}" type="pres">
      <dgm:prSet presAssocID="{D3D3F4D5-56E0-4423-BDD5-90CBB8A608E5}" presName="hierChild7" presStyleCnt="0"/>
      <dgm:spPr/>
    </dgm:pt>
  </dgm:ptLst>
  <dgm:cxnLst>
    <dgm:cxn modelId="{EC72B4A5-34DC-45FC-8AD6-7FD5D1DECEBD}" type="presOf" srcId="{EDB6C717-A903-436D-A9D6-171ED0D3E5D0}" destId="{E59080C8-9DDA-4A47-B673-6F1287D259C4}" srcOrd="1" destOrd="0" presId="urn:microsoft.com/office/officeart/2005/8/layout/orgChart1"/>
    <dgm:cxn modelId="{FEAFFDBD-F692-4764-BA03-7FD477032C4E}" type="presOf" srcId="{84942E31-3F94-4A76-8EEB-17E920A464C4}" destId="{1E63229A-7C66-4ECB-84C5-F26F4A3F6729}" srcOrd="1" destOrd="0" presId="urn:microsoft.com/office/officeart/2005/8/layout/orgChart1"/>
    <dgm:cxn modelId="{E322A463-5697-4E7F-AAB2-258657353BC7}" srcId="{8ECA2D43-D15F-4A11-BA22-ACCA02AB2EE2}" destId="{2DF4BF1F-2797-42F1-A7F0-39F04BB23DA7}" srcOrd="2" destOrd="0" parTransId="{D43959C5-BB6A-496F-8AB9-2E8941A54B05}" sibTransId="{67F3ECC9-29D8-4569-B0D1-FE8B3C0E5B8F}"/>
    <dgm:cxn modelId="{BA2241E0-53BE-4176-A364-79E01C7A65E5}" srcId="{CAE4DAC3-4CBC-4B1A-A520-C9F1F50AC50E}" destId="{285BB498-8AC2-4C92-B7BF-4E3FC99498E9}" srcOrd="0" destOrd="0" parTransId="{375B1FCB-4DB0-401A-9B3E-62D8D32CE70A}" sibTransId="{332CB798-0CD8-40B8-B07E-EE123A4CC7A6}"/>
    <dgm:cxn modelId="{A54C8883-2454-4B8E-BCA1-999FB2B8F441}" type="presOf" srcId="{3A12889F-9DE1-4BEC-A2C8-090CCDD31EA0}" destId="{73732957-78A6-4CE3-964D-279938CA9156}" srcOrd="1" destOrd="0" presId="urn:microsoft.com/office/officeart/2005/8/layout/orgChart1"/>
    <dgm:cxn modelId="{068C7CDB-7229-4D8C-9AFB-4619C19FC7CE}" type="presOf" srcId="{013B85DA-0BFD-48DE-B25E-293F95528AFF}" destId="{ABFBAF40-B63B-4655-9504-5CFA5B07FABA}" srcOrd="0" destOrd="0" presId="urn:microsoft.com/office/officeart/2005/8/layout/orgChart1"/>
    <dgm:cxn modelId="{F129EBB0-2749-4C50-8334-3F573BB2A46D}" type="presOf" srcId="{F5941308-4758-43C1-84B1-5665A1F8067C}" destId="{219D88E1-8CE9-4162-B51D-27B48C92D943}" srcOrd="0" destOrd="0" presId="urn:microsoft.com/office/officeart/2005/8/layout/orgChart1"/>
    <dgm:cxn modelId="{17D523F6-548B-484A-AEF2-B11D508EE0FD}" type="presOf" srcId="{E2D8B8C2-386B-4D55-92FF-4051C649F195}" destId="{CAEDF130-4901-4E7D-B70F-048917825F60}" srcOrd="0" destOrd="0" presId="urn:microsoft.com/office/officeart/2005/8/layout/orgChart1"/>
    <dgm:cxn modelId="{91F543F8-08E2-45AF-9602-E976670CE7D0}" type="presOf" srcId="{B9857349-11AA-49A5-B4F3-2DAF79598324}" destId="{48A20DFE-2F10-40A4-BC90-B00C0DF5EBCB}" srcOrd="0" destOrd="0" presId="urn:microsoft.com/office/officeart/2005/8/layout/orgChart1"/>
    <dgm:cxn modelId="{7616D250-65BE-4D0E-9B8A-759E889D32D8}" type="presOf" srcId="{DAAC650F-93B6-4B87-8401-0E24F3C5D654}" destId="{C82C2113-8C16-4ADB-B01C-6ECC73F29B33}" srcOrd="0" destOrd="0" presId="urn:microsoft.com/office/officeart/2005/8/layout/orgChart1"/>
    <dgm:cxn modelId="{4FF699F7-4B54-480C-A018-9AC7BCE144D5}" type="presOf" srcId="{D6260490-38C7-4C9E-9232-D85B86B96591}" destId="{1D9EFD59-C275-44C1-9803-4A0B44770CCB}" srcOrd="1" destOrd="0" presId="urn:microsoft.com/office/officeart/2005/8/layout/orgChart1"/>
    <dgm:cxn modelId="{103A1D34-7326-43A6-AB29-6E64E9BE6BEB}" srcId="{8ECA2D43-D15F-4A11-BA22-ACCA02AB2EE2}" destId="{D6260490-38C7-4C9E-9232-D85B86B96591}" srcOrd="5" destOrd="0" parTransId="{F5941308-4758-43C1-84B1-5665A1F8067C}" sibTransId="{42BFEF82-A93D-42E1-925C-4541FF1642CD}"/>
    <dgm:cxn modelId="{BC3E7F34-E20D-4470-83C9-CFCBDC8F6F81}" srcId="{3E52C005-C190-40F2-98C8-88A434477F2C}" destId="{19D1759E-F141-4498-A858-B59A8A369E88}" srcOrd="1" destOrd="0" parTransId="{EE64C839-E178-4AEE-9A91-77358452AADB}" sibTransId="{7D7EED3A-0A68-4981-94A1-EBEF789F6577}"/>
    <dgm:cxn modelId="{5A4D8377-B847-411F-B031-47E57757B240}" type="presOf" srcId="{E2D8B8C2-386B-4D55-92FF-4051C649F195}" destId="{CA29113D-7065-42EA-A0D3-F67631178E66}" srcOrd="1" destOrd="0" presId="urn:microsoft.com/office/officeart/2005/8/layout/orgChart1"/>
    <dgm:cxn modelId="{F1A3E9ED-4375-4892-BE34-85B4C0BB1D70}" type="presOf" srcId="{02C6BF2A-4534-4711-AF14-4E1099C2E58B}" destId="{8632CAA2-C106-4B8C-ABBB-40251799D9AE}" srcOrd="0" destOrd="0" presId="urn:microsoft.com/office/officeart/2005/8/layout/orgChart1"/>
    <dgm:cxn modelId="{E2174D32-1C49-41D5-BA90-ADF42B0BF946}" type="presOf" srcId="{84942E31-3F94-4A76-8EEB-17E920A464C4}" destId="{CCB793FE-A89C-4C32-84CF-4FDAE2A2063F}" srcOrd="0" destOrd="0" presId="urn:microsoft.com/office/officeart/2005/8/layout/orgChart1"/>
    <dgm:cxn modelId="{B6FF5288-A8CE-486A-B9EC-9497A2F90E4D}" type="presOf" srcId="{4E8EC530-3FD9-4588-9380-330961743262}" destId="{4C522B6E-292D-4D65-9BDA-0E05FEEF7BA5}" srcOrd="0" destOrd="0" presId="urn:microsoft.com/office/officeart/2005/8/layout/orgChart1"/>
    <dgm:cxn modelId="{7522AD92-DEAD-4A01-8BB0-980732DAFB17}" type="presOf" srcId="{285BB498-8AC2-4C92-B7BF-4E3FC99498E9}" destId="{37AD3B84-D4C6-4575-BE9F-79C23030D825}" srcOrd="0" destOrd="0" presId="urn:microsoft.com/office/officeart/2005/8/layout/orgChart1"/>
    <dgm:cxn modelId="{9CF1DCF9-4E71-4086-B40C-59F3B0D4574D}" srcId="{3E52C005-C190-40F2-98C8-88A434477F2C}" destId="{1BDA47BE-A20F-46A8-A8C1-CC82BE48FF0A}" srcOrd="6" destOrd="0" parTransId="{C3FA0226-CDAC-4643-91B4-EE862E71EA48}" sibTransId="{AAA9FEDD-868E-468D-AA40-2A08BDB775B3}"/>
    <dgm:cxn modelId="{58D0973C-8B31-487A-90DB-AFCECF7BFE5C}" type="presOf" srcId="{A3B18412-9BF4-4E0F-A199-5AB20561A98A}" destId="{69160DC7-D180-4094-BB07-26889B5D31FE}" srcOrd="0" destOrd="0" presId="urn:microsoft.com/office/officeart/2005/8/layout/orgChart1"/>
    <dgm:cxn modelId="{4A07C750-28CE-4DB7-8022-F9DE6797D7E2}" type="presOf" srcId="{285BB498-8AC2-4C92-B7BF-4E3FC99498E9}" destId="{9E4B9D89-A5B6-49C8-8D70-5AD53ED78F93}" srcOrd="1" destOrd="0" presId="urn:microsoft.com/office/officeart/2005/8/layout/orgChart1"/>
    <dgm:cxn modelId="{68501178-3F38-4B53-BCC0-A44C9383A5D0}" type="presOf" srcId="{886708A5-132F-4313-B81C-0106DA0A60E6}" destId="{DEAFD7E9-F10B-4A88-A6C5-2D631B02E863}" srcOrd="1" destOrd="0" presId="urn:microsoft.com/office/officeart/2005/8/layout/orgChart1"/>
    <dgm:cxn modelId="{921F4465-1E4E-45EB-9093-28DB58AFBAF4}" type="presOf" srcId="{708B2AFB-112A-44BE-856F-8606C356652F}" destId="{50BDA440-C2EE-4324-B8B7-327791E27C61}" srcOrd="0" destOrd="0" presId="urn:microsoft.com/office/officeart/2005/8/layout/orgChart1"/>
    <dgm:cxn modelId="{17BAFBE3-F2DA-47C7-9115-292C5F8B8E05}" type="presOf" srcId="{9440A017-96E3-45B3-B902-186EB493B69C}" destId="{A49B65CF-43D6-4242-BA13-C9E2D2C0C42D}" srcOrd="0" destOrd="0" presId="urn:microsoft.com/office/officeart/2005/8/layout/orgChart1"/>
    <dgm:cxn modelId="{8F49A408-6F83-4020-9CCB-B9D698919434}" type="presOf" srcId="{08047C3A-B2DB-4FF2-8687-8B68CCFB5424}" destId="{62D92FEC-4C56-423C-8633-1D2AB8904182}" srcOrd="0" destOrd="0" presId="urn:microsoft.com/office/officeart/2005/8/layout/orgChart1"/>
    <dgm:cxn modelId="{6206F093-DDFA-4FA2-8C5F-CA4181150CD7}" type="presOf" srcId="{3E52C005-C190-40F2-98C8-88A434477F2C}" destId="{B7569B4A-0435-4F10-97CF-2D784E0F6D6E}" srcOrd="0" destOrd="0" presId="urn:microsoft.com/office/officeart/2005/8/layout/orgChart1"/>
    <dgm:cxn modelId="{6E96285E-B0BF-4128-8042-429BBEB5C881}" type="presOf" srcId="{B9E64047-9E4A-4B98-B0FB-4A446AA01713}" destId="{A4D85362-A023-408A-85E2-E31F2A523B20}" srcOrd="1" destOrd="0" presId="urn:microsoft.com/office/officeart/2005/8/layout/orgChart1"/>
    <dgm:cxn modelId="{AA85F451-9CA4-4341-8F65-F95DDEF5AF44}" srcId="{1BDA47BE-A20F-46A8-A8C1-CC82BE48FF0A}" destId="{60A53489-08A4-4D4C-8D51-C26BF8F57066}" srcOrd="2" destOrd="0" parTransId="{5F08EF3F-6560-4EEB-8113-F00C23575C70}" sibTransId="{08CEFFE3-4A78-4278-94A5-DB25F622AD3A}"/>
    <dgm:cxn modelId="{5FA60389-09C1-4FB2-A407-0ED8A651B2DD}" srcId="{84942E31-3F94-4A76-8EEB-17E920A464C4}" destId="{08800E2C-DBD6-43D8-A12C-7284549D5DCF}" srcOrd="3" destOrd="0" parTransId="{222518A3-3884-48BE-8B9E-7A6B89A50904}" sibTransId="{2A9782E4-7385-47C1-9815-7220447EA5F2}"/>
    <dgm:cxn modelId="{254958C4-C928-477C-A0D3-5901C8EF147A}" type="presOf" srcId="{EDB6C717-A903-436D-A9D6-171ED0D3E5D0}" destId="{6CB10FD5-A6A2-46FE-AAD7-C48A9728888A}" srcOrd="0" destOrd="0" presId="urn:microsoft.com/office/officeart/2005/8/layout/orgChart1"/>
    <dgm:cxn modelId="{451A73C9-FE2E-4DDA-9297-AAFDC71DD041}" type="presOf" srcId="{379A3369-8196-4105-981B-39C8D1C481F0}" destId="{A7790CF0-E520-4A8C-9CD8-569C3FF2BC39}" srcOrd="0" destOrd="0" presId="urn:microsoft.com/office/officeart/2005/8/layout/orgChart1"/>
    <dgm:cxn modelId="{04DFEC13-9EA9-45B9-9284-067BFCF8D593}" type="presOf" srcId="{56D04C7B-529E-4C4E-950F-56F15269777D}" destId="{50386ED7-24EB-497C-8F6C-D5E199DE56F5}" srcOrd="0" destOrd="0" presId="urn:microsoft.com/office/officeart/2005/8/layout/orgChart1"/>
    <dgm:cxn modelId="{7F002A84-850D-4B62-9066-CB6BA5378E16}" type="presOf" srcId="{334A6521-5453-43FE-A543-FFA6922D6B0F}" destId="{6937868E-061B-4E51-ACB3-4C15C2B3EA1D}" srcOrd="0" destOrd="0" presId="urn:microsoft.com/office/officeart/2005/8/layout/orgChart1"/>
    <dgm:cxn modelId="{5D5C39CF-AB5C-4884-A783-EF6DB4D253BF}" type="presOf" srcId="{3A12889F-9DE1-4BEC-A2C8-090CCDD31EA0}" destId="{E368B9C9-09B9-4BE9-977A-239B336D8DAA}" srcOrd="0" destOrd="0" presId="urn:microsoft.com/office/officeart/2005/8/layout/orgChart1"/>
    <dgm:cxn modelId="{9B0365F4-CA59-4DAA-9F2E-50AD7B48B869}" type="presOf" srcId="{08800E2C-DBD6-43D8-A12C-7284549D5DCF}" destId="{F9F23DC4-1325-4D1F-AB3D-4E379C4DFAF0}" srcOrd="0" destOrd="0" presId="urn:microsoft.com/office/officeart/2005/8/layout/orgChart1"/>
    <dgm:cxn modelId="{D709375F-2F8A-4176-B231-E6FD3E404787}" type="presOf" srcId="{F7B20626-77D4-4CCE-88AD-6078B2C22D1B}" destId="{0E586835-3C0D-4E3A-A808-0EA6C1572CE9}" srcOrd="0" destOrd="0" presId="urn:microsoft.com/office/officeart/2005/8/layout/orgChart1"/>
    <dgm:cxn modelId="{1D32DC73-6547-4E11-803E-104311DE4048}" type="presOf" srcId="{112AECE3-DAE9-4679-AF4B-503AA670BC56}" destId="{171956F0-3A24-4E03-8842-C39549BA699E}" srcOrd="1" destOrd="0" presId="urn:microsoft.com/office/officeart/2005/8/layout/orgChart1"/>
    <dgm:cxn modelId="{7ACE1062-D4E8-49AE-8F08-494F0B16AC42}" srcId="{84942E31-3F94-4A76-8EEB-17E920A464C4}" destId="{5FD62AEB-1F7D-42F6-A90C-C9B358099E63}" srcOrd="1" destOrd="0" parTransId="{EA5EF44B-4589-497A-A601-8518E4208DA9}" sibTransId="{853DFC4A-D49B-4C9E-A835-B601D163673D}"/>
    <dgm:cxn modelId="{B0F1A884-5A2A-4E3E-852D-7594B0400E51}" type="presOf" srcId="{886708A5-132F-4313-B81C-0106DA0A60E6}" destId="{F1E0364B-332E-40F9-80C9-71ACDA6887AB}" srcOrd="0" destOrd="0" presId="urn:microsoft.com/office/officeart/2005/8/layout/orgChart1"/>
    <dgm:cxn modelId="{6151E837-6330-4642-B447-5BADF81142DC}" type="presOf" srcId="{D43959C5-BB6A-496F-8AB9-2E8941A54B05}" destId="{A200DDD3-0ADD-4368-B85E-C3329FAEBD99}" srcOrd="0" destOrd="0" presId="urn:microsoft.com/office/officeart/2005/8/layout/orgChart1"/>
    <dgm:cxn modelId="{CDFF0E50-9CBA-42FD-A519-E3980A74DFE5}" type="presOf" srcId="{EA69FF65-09FB-4B0E-AC5D-387EF16A0A88}" destId="{05754730-47FF-4DBB-9CB9-38F85505EC3C}" srcOrd="0" destOrd="0" presId="urn:microsoft.com/office/officeart/2005/8/layout/orgChart1"/>
    <dgm:cxn modelId="{BFDCC7FC-AE3E-4E6B-941C-B49CCF37CDE0}" type="presOf" srcId="{B8CBAD8B-0919-4278-AEFE-6C7D6EC52F49}" destId="{78D388DE-D349-40D2-998E-2432A8DFBBD4}" srcOrd="0" destOrd="0" presId="urn:microsoft.com/office/officeart/2005/8/layout/orgChart1"/>
    <dgm:cxn modelId="{ADAA54D9-DE96-4CA6-BB56-D8D7F660C58E}" type="presOf" srcId="{3BB63280-1D09-451A-A522-4F9210A9243A}" destId="{F69F169D-E08C-4CD1-8CA0-8D4CA3B5CEC7}" srcOrd="0" destOrd="0" presId="urn:microsoft.com/office/officeart/2005/8/layout/orgChart1"/>
    <dgm:cxn modelId="{BEAF7267-B0BF-4F19-B448-8BE4FCA4B2AC}" type="presOf" srcId="{1BDA47BE-A20F-46A8-A8C1-CC82BE48FF0A}" destId="{D88F1AE5-0B41-46B6-BE95-8E3A26AF4EF6}" srcOrd="1" destOrd="0" presId="urn:microsoft.com/office/officeart/2005/8/layout/orgChart1"/>
    <dgm:cxn modelId="{45970FFD-99BE-4DE6-97D9-3DFB671DB4D7}" type="presOf" srcId="{FDA175F5-0908-485F-98C8-4F3260C501AF}" destId="{5CD37B3F-3A71-49AC-B371-9C55F9D800A8}" srcOrd="0" destOrd="0" presId="urn:microsoft.com/office/officeart/2005/8/layout/orgChart1"/>
    <dgm:cxn modelId="{ACFD6453-7F7A-43F9-B29F-C4F3042858CB}" type="presOf" srcId="{580A04C0-0264-48A1-8F77-D31E5EB615CF}" destId="{DAD90646-8286-4DD4-BD75-DEDD74703361}" srcOrd="0" destOrd="0" presId="urn:microsoft.com/office/officeart/2005/8/layout/orgChart1"/>
    <dgm:cxn modelId="{274E780C-D338-4B53-9A8F-CF11D1455AB6}" type="presOf" srcId="{4E8EC530-3FD9-4588-9380-330961743262}" destId="{2ECBED68-9656-4838-BDE5-EAD4E539F865}" srcOrd="1" destOrd="0" presId="urn:microsoft.com/office/officeart/2005/8/layout/orgChart1"/>
    <dgm:cxn modelId="{36E8996B-024F-4F25-B953-DC12DEB5DAB9}" type="presOf" srcId="{CE5ECA26-2C20-4389-A0B4-DC0C0D311FB6}" destId="{33047337-1441-437C-8D07-766561BE1E35}" srcOrd="0" destOrd="0" presId="urn:microsoft.com/office/officeart/2005/8/layout/orgChart1"/>
    <dgm:cxn modelId="{0761B173-4A58-4121-95C9-68CFDFEF7416}" srcId="{3A12889F-9DE1-4BEC-A2C8-090CCDD31EA0}" destId="{A22CA6D9-2FFC-4600-A0E8-F25689E0E312}" srcOrd="2" destOrd="0" parTransId="{8CB1BB2C-5E11-4FB6-95C1-D9F0A375A8E8}" sibTransId="{D07AAEAA-71DF-4156-91C9-5A5AF61E9443}"/>
    <dgm:cxn modelId="{9FF1976C-EE52-4EC6-A1FA-248084E34451}" srcId="{1BDA47BE-A20F-46A8-A8C1-CC82BE48FF0A}" destId="{112AECE3-DAE9-4679-AF4B-503AA670BC56}" srcOrd="0" destOrd="0" parTransId="{38CB5BF5-FED3-4022-9F78-119DEAD4F543}" sibTransId="{735F3095-2D51-4665-8AFF-BD57324E6C79}"/>
    <dgm:cxn modelId="{9A52FDBF-9BCC-4B1D-9F77-B0B3D000CD23}" type="presOf" srcId="{FA9E13F9-1F69-4A95-8D6B-05AFCF5FF06D}" destId="{3366F37C-796E-4B98-807F-B9B70E601FD9}" srcOrd="0" destOrd="0" presId="urn:microsoft.com/office/officeart/2005/8/layout/orgChart1"/>
    <dgm:cxn modelId="{55580277-0751-4D34-A478-EE9E790EF53B}" type="presOf" srcId="{A032AE64-E0A1-46DF-A458-2D0906CCE976}" destId="{74F0DD45-7BC0-42E3-9149-6D1A07249D42}" srcOrd="0" destOrd="0" presId="urn:microsoft.com/office/officeart/2005/8/layout/orgChart1"/>
    <dgm:cxn modelId="{8091CA63-6139-4001-A3F8-0BD13F0D0670}" type="presOf" srcId="{08800E2C-DBD6-43D8-A12C-7284549D5DCF}" destId="{1FF21B78-B34B-413A-87F2-061CC2E034B1}" srcOrd="1" destOrd="0" presId="urn:microsoft.com/office/officeart/2005/8/layout/orgChart1"/>
    <dgm:cxn modelId="{30150BF1-128B-4A47-8093-E466DE101BDF}" type="presOf" srcId="{1CCF1B2E-864A-439D-A93E-55EF2C1473A9}" destId="{B0E8A657-A1D5-4AEB-B703-BCD423A265CD}" srcOrd="0" destOrd="0" presId="urn:microsoft.com/office/officeart/2005/8/layout/orgChart1"/>
    <dgm:cxn modelId="{CD7C77E1-8A8C-48D4-9F67-5D24A7533C52}" type="presOf" srcId="{21EBFDA6-D815-44DD-A13E-58D0935FC6B3}" destId="{B396F3A5-F520-4626-85D1-F793115C085E}" srcOrd="0" destOrd="0" presId="urn:microsoft.com/office/officeart/2005/8/layout/orgChart1"/>
    <dgm:cxn modelId="{16BCC0BD-95EF-4A4C-A9B9-B25CF92E18E0}" type="presOf" srcId="{8AFE0488-93C5-437E-8F79-82F50A3EFD11}" destId="{4EBA6925-C873-4565-966C-DD03836EF0BB}" srcOrd="0" destOrd="0" presId="urn:microsoft.com/office/officeart/2005/8/layout/orgChart1"/>
    <dgm:cxn modelId="{BF41AE74-DB81-44DA-B79C-340BD39687AF}" type="presOf" srcId="{FA88EA14-3AA4-44CD-AF4F-190EEACF83C7}" destId="{80DBFA49-D3F4-4BB9-80E2-401A414A0A3E}" srcOrd="0" destOrd="0" presId="urn:microsoft.com/office/officeart/2005/8/layout/orgChart1"/>
    <dgm:cxn modelId="{22CB6E41-5279-43F0-8A45-36051598FF08}" type="presOf" srcId="{30F2CB68-FF2D-45C6-AA65-C5DAA57F0002}" destId="{4C440705-7C11-4717-9D73-F981F9FF2359}" srcOrd="0" destOrd="0" presId="urn:microsoft.com/office/officeart/2005/8/layout/orgChart1"/>
    <dgm:cxn modelId="{BEDB45B2-3254-409B-973F-0A4372707DDC}" srcId="{84942E31-3F94-4A76-8EEB-17E920A464C4}" destId="{A032AE64-E0A1-46DF-A458-2D0906CCE976}" srcOrd="2" destOrd="0" parTransId="{FA88EA14-3AA4-44CD-AF4F-190EEACF83C7}" sibTransId="{CD1D6A41-5D52-4149-9A01-DF348F13C6DD}"/>
    <dgm:cxn modelId="{57FC062C-C23B-4D35-A726-047021D9C9A7}" srcId="{8ECA2D43-D15F-4A11-BA22-ACCA02AB2EE2}" destId="{A3DA55F9-299A-4554-88B8-850CCE62CF34}" srcOrd="0" destOrd="0" parTransId="{1CCF1B2E-864A-439D-A93E-55EF2C1473A9}" sibTransId="{52D27015-F0EC-4232-863C-DC7A9FD93DCA}"/>
    <dgm:cxn modelId="{FD2E708C-5A3A-40A0-A7D8-D79E62BD25B3}" type="presOf" srcId="{49B2DF33-A584-4574-9094-9A5904ACB180}" destId="{800865C4-1C82-47A2-8297-19572F4FC439}" srcOrd="1" destOrd="0" presId="urn:microsoft.com/office/officeart/2005/8/layout/orgChart1"/>
    <dgm:cxn modelId="{2F892B48-4142-434B-A78B-A3C036B89538}" type="presOf" srcId="{D6260490-38C7-4C9E-9232-D85B86B96591}" destId="{5095F0BB-BF4F-4773-810B-59D8D289DEA8}" srcOrd="0" destOrd="0" presId="urn:microsoft.com/office/officeart/2005/8/layout/orgChart1"/>
    <dgm:cxn modelId="{E51332DC-F5D3-477D-9D63-C9B9F0051803}" type="presOf" srcId="{08047C3A-B2DB-4FF2-8687-8B68CCFB5424}" destId="{4BDD09CC-1793-4BB5-89AA-932AC340A9C8}" srcOrd="1" destOrd="0" presId="urn:microsoft.com/office/officeart/2005/8/layout/orgChart1"/>
    <dgm:cxn modelId="{7A3B9B63-CDB6-4CF4-A7B6-6FB7F343DC81}" srcId="{84942E31-3F94-4A76-8EEB-17E920A464C4}" destId="{56D04C7B-529E-4C4E-950F-56F15269777D}" srcOrd="0" destOrd="0" parTransId="{013B85DA-0BFD-48DE-B25E-293F95528AFF}" sibTransId="{74F4810F-BA73-42FA-BB1E-FE1894AEBAC9}"/>
    <dgm:cxn modelId="{73B26075-E0EC-4DE8-9300-278F754DF637}" srcId="{334A6521-5453-43FE-A543-FFA6922D6B0F}" destId="{CAE4DAC3-4CBC-4B1A-A520-C9F1F50AC50E}" srcOrd="1" destOrd="0" parTransId="{F7B20626-77D4-4CCE-88AD-6078B2C22D1B}" sibTransId="{20CD024E-2FA6-4892-8882-262FE9ECD6DD}"/>
    <dgm:cxn modelId="{E4FCF08F-1322-4D59-BAF2-1B3BE970BD81}" type="presOf" srcId="{E1662E80-93CD-4207-AE2B-F11C6ECFB2BE}" destId="{50A2AFDC-CB98-4886-A5BE-2CA44160CBA1}" srcOrd="0" destOrd="0" presId="urn:microsoft.com/office/officeart/2005/8/layout/orgChart1"/>
    <dgm:cxn modelId="{A4E74382-75CD-4DD0-9007-99010582777A}" type="presOf" srcId="{B9E64047-9E4A-4B98-B0FB-4A446AA01713}" destId="{F61B9D15-D04A-4A90-9F4D-46714234B85D}" srcOrd="0" destOrd="0" presId="urn:microsoft.com/office/officeart/2005/8/layout/orgChart1"/>
    <dgm:cxn modelId="{079C2AA5-9390-431F-BBCA-DC1E5ABB20B0}" type="presOf" srcId="{EA5EF44B-4589-497A-A601-8518E4208DA9}" destId="{3DCA3B5A-4F25-40E2-BA19-0108F718716B}" srcOrd="0" destOrd="0" presId="urn:microsoft.com/office/officeart/2005/8/layout/orgChart1"/>
    <dgm:cxn modelId="{1D62322E-62DF-4D2B-A8D0-33580217D800}" type="presOf" srcId="{5B402285-A2EF-468B-A529-048923F489AD}" destId="{2FFCDE14-7108-4E3C-A1B8-30BA250AD11C}" srcOrd="0" destOrd="0" presId="urn:microsoft.com/office/officeart/2005/8/layout/orgChart1"/>
    <dgm:cxn modelId="{AFA015FC-FF17-4741-A240-C4E6EB399416}" type="presOf" srcId="{A22CA6D9-2FFC-4600-A0E8-F25689E0E312}" destId="{6EB3CE05-2DBF-4F56-81C4-A20262186431}" srcOrd="0" destOrd="0" presId="urn:microsoft.com/office/officeart/2005/8/layout/orgChart1"/>
    <dgm:cxn modelId="{DF290C01-09DE-4495-830D-A3111E3E0EC8}" type="presOf" srcId="{1BDA47BE-A20F-46A8-A8C1-CC82BE48FF0A}" destId="{1E6A0B4D-BACA-4381-99A3-AD285168D557}" srcOrd="0" destOrd="0" presId="urn:microsoft.com/office/officeart/2005/8/layout/orgChart1"/>
    <dgm:cxn modelId="{2876D2B5-B61E-4500-9350-201864D82D82}" type="presOf" srcId="{60A53489-08A4-4D4C-8D51-C26BF8F57066}" destId="{DB1DB718-3C46-4231-B15C-0F0A575C96F8}" srcOrd="0" destOrd="0" presId="urn:microsoft.com/office/officeart/2005/8/layout/orgChart1"/>
    <dgm:cxn modelId="{E2F1E985-3170-41B5-8E5B-899658868E9A}" srcId="{19D1759E-F141-4498-A858-B59A8A369E88}" destId="{4A83A033-C2CA-4CC7-9398-8D37ED7C5604}" srcOrd="0" destOrd="0" parTransId="{379A3369-8196-4105-981B-39C8D1C481F0}" sibTransId="{6A36E6D4-2D3B-431A-AC08-68698E08A562}"/>
    <dgm:cxn modelId="{93CF85FB-D60E-4908-8F90-EF0483CFAAA7}" type="presOf" srcId="{8CB1BB2C-5E11-4FB6-95C1-D9F0A375A8E8}" destId="{064F3540-B859-4908-AAC3-C322AFBFC13E}" srcOrd="0" destOrd="0" presId="urn:microsoft.com/office/officeart/2005/8/layout/orgChart1"/>
    <dgm:cxn modelId="{7E0F7FF8-C5B2-4280-B0AA-BA0746538C90}" type="presOf" srcId="{2DF4BF1F-2797-42F1-A7F0-39F04BB23DA7}" destId="{379575DB-02F3-4C2E-B0F1-5C5E9631473F}" srcOrd="0" destOrd="0" presId="urn:microsoft.com/office/officeart/2005/8/layout/orgChart1"/>
    <dgm:cxn modelId="{996AEB64-73E2-490D-9D61-AC1066BD34B7}" type="presOf" srcId="{4A83A033-C2CA-4CC7-9398-8D37ED7C5604}" destId="{EA240413-AFD4-478E-8D1F-C3671D78063D}" srcOrd="1" destOrd="0" presId="urn:microsoft.com/office/officeart/2005/8/layout/orgChart1"/>
    <dgm:cxn modelId="{DD80276B-0856-4A87-82D7-D6D70903908A}" type="presOf" srcId="{A0C77345-A1F6-4569-AF21-E2B7DC947A2B}" destId="{CE4B48E3-3633-447E-B783-D0F4B268151C}" srcOrd="0" destOrd="0" presId="urn:microsoft.com/office/officeart/2005/8/layout/orgChart1"/>
    <dgm:cxn modelId="{6F899FBE-E670-4BCB-8B43-FBAF618BB92A}" type="presOf" srcId="{B9857349-11AA-49A5-B4F3-2DAF79598324}" destId="{0926982D-DD3F-49C5-B0D9-924E30FDC86A}" srcOrd="1" destOrd="0" presId="urn:microsoft.com/office/officeart/2005/8/layout/orgChart1"/>
    <dgm:cxn modelId="{4F287F74-A363-4DF5-B8A0-AAFD93E1EF08}" srcId="{334A6521-5453-43FE-A543-FFA6922D6B0F}" destId="{886708A5-132F-4313-B81C-0106DA0A60E6}" srcOrd="0" destOrd="0" parTransId="{30F2CB68-FF2D-45C6-AA65-C5DAA57F0002}" sibTransId="{4F5C2333-1AFF-43E5-A0E5-EC052AFF5F27}"/>
    <dgm:cxn modelId="{0A2EEFD2-2E59-4172-9862-9D07B96024D5}" type="presOf" srcId="{580A04C0-0264-48A1-8F77-D31E5EB615CF}" destId="{6F915E67-5B7D-4EA4-AEE7-08AC7C15CA7D}" srcOrd="1" destOrd="0" presId="urn:microsoft.com/office/officeart/2005/8/layout/orgChart1"/>
    <dgm:cxn modelId="{065E2ECA-1814-4D74-AF0F-2B0BEDF7CA3B}" type="presOf" srcId="{9FE84499-70F1-4858-8FCE-898D7A19FEE4}" destId="{720F5830-575C-4984-A6A4-029CF4B419A0}" srcOrd="0" destOrd="0" presId="urn:microsoft.com/office/officeart/2005/8/layout/orgChart1"/>
    <dgm:cxn modelId="{AE1E0CA4-1226-43C3-BA74-A90D44AF0D90}" srcId="{8ECA2D43-D15F-4A11-BA22-ACCA02AB2EE2}" destId="{08047C3A-B2DB-4FF2-8687-8B68CCFB5424}" srcOrd="3" destOrd="0" parTransId="{3143F266-EB38-4907-855B-3CB00176174C}" sibTransId="{6F7A735F-870A-4539-98A6-E89126EFE975}"/>
    <dgm:cxn modelId="{5F032724-0316-49B0-9ADE-EB067AF7320F}" type="presOf" srcId="{19D1759E-F141-4498-A858-B59A8A369E88}" destId="{3A2FB38E-2097-4F06-A710-673A9C39B9F9}" srcOrd="1" destOrd="0" presId="urn:microsoft.com/office/officeart/2005/8/layout/orgChart1"/>
    <dgm:cxn modelId="{8F426DD4-3178-4CDF-90C7-7E95190BE332}" type="presOf" srcId="{CAE4DAC3-4CBC-4B1A-A520-C9F1F50AC50E}" destId="{B4DF0D22-092E-4B7B-9FCA-F3DD89C7F7AD}" srcOrd="1" destOrd="0" presId="urn:microsoft.com/office/officeart/2005/8/layout/orgChart1"/>
    <dgm:cxn modelId="{318988BA-D2D3-4B01-B051-3E0A5709A440}" srcId="{3A12889F-9DE1-4BEC-A2C8-090CCDD31EA0}" destId="{8962888D-DD0E-45D4-A62B-6F7E1C5BF388}" srcOrd="1" destOrd="0" parTransId="{DAAC650F-93B6-4B87-8401-0E24F3C5D654}" sibTransId="{BA1E572E-BBF5-47D9-8789-416B0083CC84}"/>
    <dgm:cxn modelId="{2D7570E1-9656-4FA7-AC49-DC7DD5621CD2}" type="presOf" srcId="{4A83A033-C2CA-4CC7-9398-8D37ED7C5604}" destId="{AE616267-4AD3-443C-BB52-E717644BF438}" srcOrd="0" destOrd="0" presId="urn:microsoft.com/office/officeart/2005/8/layout/orgChart1"/>
    <dgm:cxn modelId="{BA9510D7-812C-48DF-8B41-9B717B413E37}" type="presOf" srcId="{C104E6CB-44DC-4C3B-8ABA-63A95CBF3A4D}" destId="{2C52FE5B-74EE-4EBB-B34E-BA1F23909AA4}" srcOrd="0" destOrd="0" presId="urn:microsoft.com/office/officeart/2005/8/layout/orgChart1"/>
    <dgm:cxn modelId="{C14821C7-CD23-4FFD-ACEB-3729B6BB0B67}" type="presOf" srcId="{032B6150-0B3D-4C5C-B5CB-7D06153A644A}" destId="{E85E9084-C9E9-4118-9B69-C80F19CF9B8B}" srcOrd="0" destOrd="0" presId="urn:microsoft.com/office/officeart/2005/8/layout/orgChart1"/>
    <dgm:cxn modelId="{AC826AB5-D490-4829-A87C-FC654E793E61}" type="presOf" srcId="{8962888D-DD0E-45D4-A62B-6F7E1C5BF388}" destId="{9D130530-7107-4ADD-948D-07CF1BBED9FE}" srcOrd="0" destOrd="0" presId="urn:microsoft.com/office/officeart/2005/8/layout/orgChart1"/>
    <dgm:cxn modelId="{325C3D68-E495-4426-B719-6B339BA3E1B1}" type="presOf" srcId="{C3FA0226-CDAC-4643-91B4-EE862E71EA48}" destId="{BE9C03FA-3E30-4A2E-80D3-DEC1339493CA}" srcOrd="0" destOrd="0" presId="urn:microsoft.com/office/officeart/2005/8/layout/orgChart1"/>
    <dgm:cxn modelId="{E09735F9-529A-4CA6-9685-0FBE2696CFD0}" type="presOf" srcId="{95011453-780F-4520-A1AF-9624A48BD65F}" destId="{07442A81-06DA-4F20-8374-48FFCD8D76C6}" srcOrd="1" destOrd="0" presId="urn:microsoft.com/office/officeart/2005/8/layout/orgChart1"/>
    <dgm:cxn modelId="{5517B7DC-0341-4B42-A09E-3BDA8893F494}" type="presOf" srcId="{3143F266-EB38-4907-855B-3CB00176174C}" destId="{5BD2D41B-1990-4A29-916A-4A24D031CD61}" srcOrd="0" destOrd="0" presId="urn:microsoft.com/office/officeart/2005/8/layout/orgChart1"/>
    <dgm:cxn modelId="{36306E05-FB34-40C4-9DC2-06C9639C0A47}" srcId="{3E52C005-C190-40F2-98C8-88A434477F2C}" destId="{334A6521-5453-43FE-A543-FFA6922D6B0F}" srcOrd="2" destOrd="0" parTransId="{21EBFDA6-D815-44DD-A13E-58D0935FC6B3}" sibTransId="{5D368296-BE98-4E0B-A132-0E2BEF141572}"/>
    <dgm:cxn modelId="{DA933648-FA72-498F-800C-7602708995E1}" type="presOf" srcId="{2DF4BF1F-2797-42F1-A7F0-39F04BB23DA7}" destId="{76E76E53-C240-42D6-951B-2DAF6C1254C4}" srcOrd="1" destOrd="0" presId="urn:microsoft.com/office/officeart/2005/8/layout/orgChart1"/>
    <dgm:cxn modelId="{8A34BA7B-8DF9-417C-8815-C3659EBFFFBA}" type="presOf" srcId="{49B2DF33-A584-4574-9094-9A5904ACB180}" destId="{21D0943B-8C71-46E4-8727-499986D2D85F}" srcOrd="0" destOrd="0" presId="urn:microsoft.com/office/officeart/2005/8/layout/orgChart1"/>
    <dgm:cxn modelId="{30A8BC75-96FF-400A-8855-FEDAC40AF646}" type="presOf" srcId="{112AECE3-DAE9-4679-AF4B-503AA670BC56}" destId="{55FA6D01-B144-466B-AB67-740D521F7530}" srcOrd="0" destOrd="0" presId="urn:microsoft.com/office/officeart/2005/8/layout/orgChart1"/>
    <dgm:cxn modelId="{F482BF84-E8BF-42E4-94C7-7C3E5ABA3DA8}" srcId="{5B402285-A2EF-468B-A529-048923F489AD}" destId="{EDB6C717-A903-436D-A9D6-171ED0D3E5D0}" srcOrd="0" destOrd="0" parTransId="{9440A017-96E3-45B3-B902-186EB493B69C}" sibTransId="{36ECA615-01AE-4646-8D49-5094FB37E400}"/>
    <dgm:cxn modelId="{BBCBA4ED-9627-4919-B3F8-B4A37C689776}" srcId="{8ECA2D43-D15F-4A11-BA22-ACCA02AB2EE2}" destId="{580A04C0-0264-48A1-8F77-D31E5EB615CF}" srcOrd="1" destOrd="0" parTransId="{A3B18412-9BF4-4E0F-A199-5AB20561A98A}" sibTransId="{E26BB44A-B09A-4337-977D-BD107D33D322}"/>
    <dgm:cxn modelId="{80DFB0A5-5F24-4A31-B6CC-16DFF7BFA8E0}" type="presOf" srcId="{38CB5BF5-FED3-4022-9F78-119DEAD4F543}" destId="{750D4A2D-82FD-4487-A96C-121B88873ED4}" srcOrd="0" destOrd="0" presId="urn:microsoft.com/office/officeart/2005/8/layout/orgChart1"/>
    <dgm:cxn modelId="{313FE633-B534-4659-A3DA-EAF5383D5DA0}" type="presOf" srcId="{A3DA55F9-299A-4554-88B8-850CCE62CF34}" destId="{DCA8032F-DF2D-492E-AD37-618A977B7B06}" srcOrd="1" destOrd="0" presId="urn:microsoft.com/office/officeart/2005/8/layout/orgChart1"/>
    <dgm:cxn modelId="{8FBC99D7-1F1E-4156-8CB9-C052A8D130AF}" type="presOf" srcId="{A032AE64-E0A1-46DF-A458-2D0906CCE976}" destId="{E7658D30-948D-4B28-9F5E-4D73A153660F}" srcOrd="1" destOrd="0" presId="urn:microsoft.com/office/officeart/2005/8/layout/orgChart1"/>
    <dgm:cxn modelId="{6C7BBF06-63E3-4CC7-BD81-DB8296503F60}" srcId="{FA9E13F9-1F69-4A95-8D6B-05AFCF5FF06D}" destId="{3E52C005-C190-40F2-98C8-88A434477F2C}" srcOrd="0" destOrd="0" parTransId="{0041D06E-BE5A-48DD-BD0A-1257A4AC04AC}" sibTransId="{E796A41F-2155-4FF9-9D47-E8D9DDC9C502}"/>
    <dgm:cxn modelId="{D7A70E59-A852-44B0-980D-CC9CBC9871A2}" srcId="{3E52C005-C190-40F2-98C8-88A434477F2C}" destId="{3A12889F-9DE1-4BEC-A2C8-090CCDD31EA0}" srcOrd="4" destOrd="0" parTransId="{E1662E80-93CD-4207-AE2B-F11C6ECFB2BE}" sibTransId="{1FE8E2E5-66C7-4E14-8A23-FE181F5882B5}"/>
    <dgm:cxn modelId="{BC138787-FED6-4DFD-AC7B-0E704C33F04F}" srcId="{3E52C005-C190-40F2-98C8-88A434477F2C}" destId="{84942E31-3F94-4A76-8EEB-17E920A464C4}" srcOrd="5" destOrd="0" parTransId="{02C6BF2A-4534-4711-AF14-4E1099C2E58B}" sibTransId="{A8C35B24-B992-45AC-926D-40BC22091E3A}"/>
    <dgm:cxn modelId="{8283C7B6-E360-413A-AEE3-116EBBC85BCD}" srcId="{1BDA47BE-A20F-46A8-A8C1-CC82BE48FF0A}" destId="{E2D8B8C2-386B-4D55-92FF-4051C649F195}" srcOrd="1" destOrd="0" parTransId="{8AFE0488-93C5-437E-8F79-82F50A3EFD11}" sibTransId="{82FD48D3-986A-4BFD-93F6-25038F3B535C}"/>
    <dgm:cxn modelId="{8119195B-1C4D-4837-9655-C91BE7684040}" type="presOf" srcId="{032B6150-0B3D-4C5C-B5CB-7D06153A644A}" destId="{50DAC659-8320-4964-8A54-E0CF2CEEF8B1}" srcOrd="1" destOrd="0" presId="urn:microsoft.com/office/officeart/2005/8/layout/orgChart1"/>
    <dgm:cxn modelId="{872A03D4-432A-41DF-BD28-594B399F6431}" type="presOf" srcId="{222518A3-3884-48BE-8B9E-7A6B89A50904}" destId="{161FA857-65DC-4A1E-8318-CD30315CA743}" srcOrd="0" destOrd="0" presId="urn:microsoft.com/office/officeart/2005/8/layout/orgChart1"/>
    <dgm:cxn modelId="{B7B795B1-ACF1-41ED-868A-EE20AA0C05A8}" type="presOf" srcId="{8962888D-DD0E-45D4-A62B-6F7E1C5BF388}" destId="{7AB7B7B7-0A4D-4EB5-90CA-1518B8F5908B}" srcOrd="1" destOrd="0" presId="urn:microsoft.com/office/officeart/2005/8/layout/orgChart1"/>
    <dgm:cxn modelId="{BADF4A71-3DBA-4B44-9DEB-EC30BA72D55C}" srcId="{334A6521-5453-43FE-A543-FFA6922D6B0F}" destId="{B9E64047-9E4A-4B98-B0FB-4A446AA01713}" srcOrd="2" destOrd="0" parTransId="{9FE84499-70F1-4858-8FCE-898D7A19FEE4}" sibTransId="{D1199B27-1411-4861-A17D-FF82F5DB756D}"/>
    <dgm:cxn modelId="{B95716E2-29F8-4042-95E2-4079795A72C9}" type="presOf" srcId="{CAE4DAC3-4CBC-4B1A-A520-C9F1F50AC50E}" destId="{445A2E10-638F-4FBF-B2EE-A54A2CD7C5D4}" srcOrd="0" destOrd="0" presId="urn:microsoft.com/office/officeart/2005/8/layout/orgChart1"/>
    <dgm:cxn modelId="{9629AA7B-DC5B-4A63-8E91-0ED0766C58FE}" type="presOf" srcId="{56D04C7B-529E-4C4E-950F-56F15269777D}" destId="{C5559C80-F98F-4698-B4B2-7C72DC33BC60}" srcOrd="1" destOrd="0" presId="urn:microsoft.com/office/officeart/2005/8/layout/orgChart1"/>
    <dgm:cxn modelId="{632EAD1C-0FF5-423B-B18F-6A3609327537}" srcId="{3A12889F-9DE1-4BEC-A2C8-090CCDD31EA0}" destId="{B9857349-11AA-49A5-B4F3-2DAF79598324}" srcOrd="3" destOrd="0" parTransId="{B8CBAD8B-0919-4278-AEFE-6C7D6EC52F49}" sibTransId="{C19A45D5-C533-4957-B9D0-17A4ED3AABFC}"/>
    <dgm:cxn modelId="{AE636CCD-F320-4AB9-86A4-8AAADE9611A6}" type="presOf" srcId="{60A53489-08A4-4D4C-8D51-C26BF8F57066}" destId="{9983E95A-76E9-459A-BDC2-7593EBDBEF72}" srcOrd="1" destOrd="0" presId="urn:microsoft.com/office/officeart/2005/8/layout/orgChart1"/>
    <dgm:cxn modelId="{4B0ECC14-C11F-4926-9E10-A62797712D6B}" type="presOf" srcId="{A3DA55F9-299A-4554-88B8-850CCE62CF34}" destId="{6083CACA-2356-4010-B355-5D6762645305}" srcOrd="0" destOrd="0" presId="urn:microsoft.com/office/officeart/2005/8/layout/orgChart1"/>
    <dgm:cxn modelId="{CD4DE0DF-C0CD-4328-8E84-6B9986B7E604}" srcId="{3E52C005-C190-40F2-98C8-88A434477F2C}" destId="{D3D3F4D5-56E0-4423-BDD5-90CBB8A608E5}" srcOrd="0" destOrd="0" parTransId="{EA69FF65-09FB-4B0E-AC5D-387EF16A0A88}" sibTransId="{5F31BC23-5E2B-4274-A7CC-47E1CA1B7317}"/>
    <dgm:cxn modelId="{968E6E2A-A65F-4BD1-B2E3-15C3E5A7883E}" type="presOf" srcId="{95011453-780F-4520-A1AF-9624A48BD65F}" destId="{4333989C-5423-40C8-89B0-E004A3185CB1}" srcOrd="0" destOrd="0" presId="urn:microsoft.com/office/officeart/2005/8/layout/orgChart1"/>
    <dgm:cxn modelId="{4A165F34-FCF4-4057-8C1A-6838D4CFF28C}" srcId="{3E52C005-C190-40F2-98C8-88A434477F2C}" destId="{5B402285-A2EF-468B-A529-048923F489AD}" srcOrd="7" destOrd="0" parTransId="{C104E6CB-44DC-4C3B-8ABA-63A95CBF3A4D}" sibTransId="{E21BA7D7-BFE2-4630-9FB7-6E5B22BB7B02}"/>
    <dgm:cxn modelId="{F1796A79-F228-43D2-889E-6ABF61C2573B}" type="presOf" srcId="{8ECA2D43-D15F-4A11-BA22-ACCA02AB2EE2}" destId="{CE3CC9EA-698A-43CE-9194-CFA1B7173700}" srcOrd="1" destOrd="0" presId="urn:microsoft.com/office/officeart/2005/8/layout/orgChart1"/>
    <dgm:cxn modelId="{60293DC9-A0B1-4939-9B94-CEC1C5A81418}" type="presOf" srcId="{5F08EF3F-6560-4EEB-8113-F00C23575C70}" destId="{9760ADD2-ED16-48E3-81A6-7E7A572E235F}" srcOrd="0" destOrd="0" presId="urn:microsoft.com/office/officeart/2005/8/layout/orgChart1"/>
    <dgm:cxn modelId="{3F3663DC-65E9-44B8-B83C-81B16181F198}" type="presOf" srcId="{375B1FCB-4DB0-401A-9B3E-62D8D32CE70A}" destId="{1256A45C-6D2D-4684-801E-EE02AEABEE26}" srcOrd="0" destOrd="0" presId="urn:microsoft.com/office/officeart/2005/8/layout/orgChart1"/>
    <dgm:cxn modelId="{2C1C5CE3-6640-450C-A3CE-D43E0C77377C}" type="presOf" srcId="{D3D3F4D5-56E0-4423-BDD5-90CBB8A608E5}" destId="{0EC6D5AE-93EA-474C-A427-510DC0F67AF8}" srcOrd="0" destOrd="0" presId="urn:microsoft.com/office/officeart/2005/8/layout/orgChart1"/>
    <dgm:cxn modelId="{3464EFE0-57F7-42AE-A874-90A9D4641D40}" type="presOf" srcId="{D3D3F4D5-56E0-4423-BDD5-90CBB8A608E5}" destId="{A8869DB9-0F5B-424F-87AD-071E79196EFB}" srcOrd="1" destOrd="0" presId="urn:microsoft.com/office/officeart/2005/8/layout/orgChart1"/>
    <dgm:cxn modelId="{F081C389-9DE5-463F-857B-E586AD4E6BCA}" type="presOf" srcId="{5B402285-A2EF-468B-A529-048923F489AD}" destId="{F6C47596-B609-402F-A066-54AEC1BA8119}" srcOrd="1" destOrd="0" presId="urn:microsoft.com/office/officeart/2005/8/layout/orgChart1"/>
    <dgm:cxn modelId="{4A0E80CC-08BC-408B-BBCF-C918EEC16D3E}" type="presOf" srcId="{5FD62AEB-1F7D-42F6-A90C-C9B358099E63}" destId="{B801488C-D3E4-4080-9BB6-EA658F177378}" srcOrd="1" destOrd="0" presId="urn:microsoft.com/office/officeart/2005/8/layout/orgChart1"/>
    <dgm:cxn modelId="{948E732C-25A7-41CA-849A-46BE32BC88F7}" type="presOf" srcId="{19D1759E-F141-4498-A858-B59A8A369E88}" destId="{0B8C38ED-8C6D-41CA-8CBB-DC81DBC55AF9}" srcOrd="0" destOrd="0" presId="urn:microsoft.com/office/officeart/2005/8/layout/orgChart1"/>
    <dgm:cxn modelId="{214D0CF0-2FF7-4A23-9941-385EAC8B6815}" type="presOf" srcId="{EE64C839-E178-4AEE-9A91-77358452AADB}" destId="{A9B6035F-B60D-4BEE-B6F7-F343FB987FF8}" srcOrd="0" destOrd="0" presId="urn:microsoft.com/office/officeart/2005/8/layout/orgChart1"/>
    <dgm:cxn modelId="{E4F1FEA1-B05D-478B-842F-3FA7156E1AE4}" srcId="{CAE4DAC3-4CBC-4B1A-A520-C9F1F50AC50E}" destId="{95011453-780F-4520-A1AF-9624A48BD65F}" srcOrd="1" destOrd="0" parTransId="{CE5ECA26-2C20-4389-A0B4-DC0C0D311FB6}" sibTransId="{F95E5332-91C1-42F8-8051-0BDA73CF6DA3}"/>
    <dgm:cxn modelId="{F06DF4C0-115A-4C4A-8DA9-8DA556029A54}" srcId="{5B402285-A2EF-468B-A529-048923F489AD}" destId="{49B2DF33-A584-4574-9094-9A5904ACB180}" srcOrd="1" destOrd="0" parTransId="{A0C77345-A1F6-4569-AF21-E2B7DC947A2B}" sibTransId="{162483CD-4768-487C-8E4E-2B57E0520F76}"/>
    <dgm:cxn modelId="{5E50483E-59A4-4280-87D4-E8F74EA93DA6}" srcId="{8ECA2D43-D15F-4A11-BA22-ACCA02AB2EE2}" destId="{032B6150-0B3D-4C5C-B5CB-7D06153A644A}" srcOrd="4" destOrd="0" parTransId="{3BB63280-1D09-451A-A522-4F9210A9243A}" sibTransId="{ADDA5D09-D171-4A0B-926B-875183AE5C88}"/>
    <dgm:cxn modelId="{3F6C17AF-FA32-4833-8832-9EC10D15E156}" type="presOf" srcId="{8ECA2D43-D15F-4A11-BA22-ACCA02AB2EE2}" destId="{A6D15B0B-C5E6-4E5F-83C8-5E922BE15081}" srcOrd="0" destOrd="0" presId="urn:microsoft.com/office/officeart/2005/8/layout/orgChart1"/>
    <dgm:cxn modelId="{CFF11130-B00E-4728-A6E9-421F46B5FBB0}" srcId="{3E52C005-C190-40F2-98C8-88A434477F2C}" destId="{8ECA2D43-D15F-4A11-BA22-ACCA02AB2EE2}" srcOrd="3" destOrd="0" parTransId="{708B2AFB-112A-44BE-856F-8606C356652F}" sibTransId="{CECA9535-E2B0-44EE-A161-799C96B2D299}"/>
    <dgm:cxn modelId="{C212F006-CB83-48C4-A0BC-6186911412A0}" type="presOf" srcId="{3E52C005-C190-40F2-98C8-88A434477F2C}" destId="{382F82D8-7377-4321-8831-9F82AA3C603C}" srcOrd="1" destOrd="0" presId="urn:microsoft.com/office/officeart/2005/8/layout/orgChart1"/>
    <dgm:cxn modelId="{8C86ABDE-6228-441B-9F6F-635DB0B99E83}" type="presOf" srcId="{5FD62AEB-1F7D-42F6-A90C-C9B358099E63}" destId="{38BCD164-9200-4DCB-AC74-6BE4F3AE25A0}" srcOrd="0" destOrd="0" presId="urn:microsoft.com/office/officeart/2005/8/layout/orgChart1"/>
    <dgm:cxn modelId="{9A74A35A-A827-40BC-B415-CE14226C63ED}" type="presOf" srcId="{A22CA6D9-2FFC-4600-A0E8-F25689E0E312}" destId="{FD152D40-7718-4F71-8B79-0D2294737813}" srcOrd="1" destOrd="0" presId="urn:microsoft.com/office/officeart/2005/8/layout/orgChart1"/>
    <dgm:cxn modelId="{92970B9E-5141-4424-8F9E-94C8CDFDC93F}" srcId="{3A12889F-9DE1-4BEC-A2C8-090CCDD31EA0}" destId="{4E8EC530-3FD9-4588-9380-330961743262}" srcOrd="0" destOrd="0" parTransId="{FDA175F5-0908-485F-98C8-4F3260C501AF}" sibTransId="{D94F209D-882A-4126-A09B-EA30FA9B851A}"/>
    <dgm:cxn modelId="{82AEC965-1D1E-48A8-A115-F7660C1612DD}" type="presOf" srcId="{334A6521-5453-43FE-A543-FFA6922D6B0F}" destId="{B4654D00-BF30-42E2-8F7D-7064BA212C94}" srcOrd="1" destOrd="0" presId="urn:microsoft.com/office/officeart/2005/8/layout/orgChart1"/>
    <dgm:cxn modelId="{77CCFF7B-45A9-4913-9FDE-C14D33669458}" type="presParOf" srcId="{3366F37C-796E-4B98-807F-B9B70E601FD9}" destId="{B599CD2C-5598-4A3C-B420-D5D604A811CB}" srcOrd="0" destOrd="0" presId="urn:microsoft.com/office/officeart/2005/8/layout/orgChart1"/>
    <dgm:cxn modelId="{25FB4391-4FF5-4549-9C9F-68C6E21512A7}" type="presParOf" srcId="{B599CD2C-5598-4A3C-B420-D5D604A811CB}" destId="{3300EB3B-276A-4849-BCA5-5DA6A1987ACB}" srcOrd="0" destOrd="0" presId="urn:microsoft.com/office/officeart/2005/8/layout/orgChart1"/>
    <dgm:cxn modelId="{0C432361-9A65-4739-AA45-89FD5B476F15}" type="presParOf" srcId="{3300EB3B-276A-4849-BCA5-5DA6A1987ACB}" destId="{B7569B4A-0435-4F10-97CF-2D784E0F6D6E}" srcOrd="0" destOrd="0" presId="urn:microsoft.com/office/officeart/2005/8/layout/orgChart1"/>
    <dgm:cxn modelId="{CBDC4CB7-742A-4E32-828D-35C8FEF1A984}" type="presParOf" srcId="{3300EB3B-276A-4849-BCA5-5DA6A1987ACB}" destId="{382F82D8-7377-4321-8831-9F82AA3C603C}" srcOrd="1" destOrd="0" presId="urn:microsoft.com/office/officeart/2005/8/layout/orgChart1"/>
    <dgm:cxn modelId="{9A0A9506-5B86-4071-9A5C-8BBCA4359DCC}" type="presParOf" srcId="{B599CD2C-5598-4A3C-B420-D5D604A811CB}" destId="{B515CF57-399B-4014-A048-BFD8A78939B9}" srcOrd="1" destOrd="0" presId="urn:microsoft.com/office/officeart/2005/8/layout/orgChart1"/>
    <dgm:cxn modelId="{18D80485-FD5F-4688-B5E4-6E931F418BAA}" type="presParOf" srcId="{B515CF57-399B-4014-A048-BFD8A78939B9}" destId="{A9B6035F-B60D-4BEE-B6F7-F343FB987FF8}" srcOrd="0" destOrd="0" presId="urn:microsoft.com/office/officeart/2005/8/layout/orgChart1"/>
    <dgm:cxn modelId="{0B2F685A-5847-4055-9DF4-3D79FC006A5F}" type="presParOf" srcId="{B515CF57-399B-4014-A048-BFD8A78939B9}" destId="{87D3797A-8309-4413-B7D3-9D30FADA3A03}" srcOrd="1" destOrd="0" presId="urn:microsoft.com/office/officeart/2005/8/layout/orgChart1"/>
    <dgm:cxn modelId="{E2058156-7538-48D5-B7C9-57209BF16395}" type="presParOf" srcId="{87D3797A-8309-4413-B7D3-9D30FADA3A03}" destId="{87ECD807-5EC8-4A2C-842C-0882B56B1B30}" srcOrd="0" destOrd="0" presId="urn:microsoft.com/office/officeart/2005/8/layout/orgChart1"/>
    <dgm:cxn modelId="{20419471-C96F-498E-A22F-2FA9B194A110}" type="presParOf" srcId="{87ECD807-5EC8-4A2C-842C-0882B56B1B30}" destId="{0B8C38ED-8C6D-41CA-8CBB-DC81DBC55AF9}" srcOrd="0" destOrd="0" presId="urn:microsoft.com/office/officeart/2005/8/layout/orgChart1"/>
    <dgm:cxn modelId="{ABB1FE93-B5A3-48CF-8907-142CF2F0B787}" type="presParOf" srcId="{87ECD807-5EC8-4A2C-842C-0882B56B1B30}" destId="{3A2FB38E-2097-4F06-A710-673A9C39B9F9}" srcOrd="1" destOrd="0" presId="urn:microsoft.com/office/officeart/2005/8/layout/orgChart1"/>
    <dgm:cxn modelId="{9B2396D0-5E38-4E43-A259-829DF3B418C1}" type="presParOf" srcId="{87D3797A-8309-4413-B7D3-9D30FADA3A03}" destId="{71505A33-7434-4B5F-AC31-807C6E601869}" srcOrd="1" destOrd="0" presId="urn:microsoft.com/office/officeart/2005/8/layout/orgChart1"/>
    <dgm:cxn modelId="{A7C0E79C-33EC-49DC-82B0-DC6A32E3F43B}" type="presParOf" srcId="{71505A33-7434-4B5F-AC31-807C6E601869}" destId="{A7790CF0-E520-4A8C-9CD8-569C3FF2BC39}" srcOrd="0" destOrd="0" presId="urn:microsoft.com/office/officeart/2005/8/layout/orgChart1"/>
    <dgm:cxn modelId="{D89C0165-C401-42F8-9593-801A807691B5}" type="presParOf" srcId="{71505A33-7434-4B5F-AC31-807C6E601869}" destId="{7D7A2912-1AED-428E-8AB9-A822A9145212}" srcOrd="1" destOrd="0" presId="urn:microsoft.com/office/officeart/2005/8/layout/orgChart1"/>
    <dgm:cxn modelId="{A0E7A4A2-1A54-427A-BE4A-B1FD53F1A536}" type="presParOf" srcId="{7D7A2912-1AED-428E-8AB9-A822A9145212}" destId="{7CB7ACCD-9FA4-447B-B97B-6A0AFC75D39C}" srcOrd="0" destOrd="0" presId="urn:microsoft.com/office/officeart/2005/8/layout/orgChart1"/>
    <dgm:cxn modelId="{795C5DC2-B6ED-4721-B46D-7CE88E9A1991}" type="presParOf" srcId="{7CB7ACCD-9FA4-447B-B97B-6A0AFC75D39C}" destId="{AE616267-4AD3-443C-BB52-E717644BF438}" srcOrd="0" destOrd="0" presId="urn:microsoft.com/office/officeart/2005/8/layout/orgChart1"/>
    <dgm:cxn modelId="{3CB8BB3D-37F4-4770-A070-E373006A5047}" type="presParOf" srcId="{7CB7ACCD-9FA4-447B-B97B-6A0AFC75D39C}" destId="{EA240413-AFD4-478E-8D1F-C3671D78063D}" srcOrd="1" destOrd="0" presId="urn:microsoft.com/office/officeart/2005/8/layout/orgChart1"/>
    <dgm:cxn modelId="{2CD14CA0-D5CE-4F64-9002-BF82639D0B90}" type="presParOf" srcId="{7D7A2912-1AED-428E-8AB9-A822A9145212}" destId="{C18A71C9-1B6D-459E-845F-5256D8AA80D6}" srcOrd="1" destOrd="0" presId="urn:microsoft.com/office/officeart/2005/8/layout/orgChart1"/>
    <dgm:cxn modelId="{99F750BB-F273-4E4F-8E75-41EE7D676CD8}" type="presParOf" srcId="{7D7A2912-1AED-428E-8AB9-A822A9145212}" destId="{A08332A3-D73D-4425-8EB2-38C9F493C50C}" srcOrd="2" destOrd="0" presId="urn:microsoft.com/office/officeart/2005/8/layout/orgChart1"/>
    <dgm:cxn modelId="{AB368D4B-F551-4887-97A8-49BC17957884}" type="presParOf" srcId="{87D3797A-8309-4413-B7D3-9D30FADA3A03}" destId="{09CD85D0-09DE-4DC9-9BF7-01B1C7196D3C}" srcOrd="2" destOrd="0" presId="urn:microsoft.com/office/officeart/2005/8/layout/orgChart1"/>
    <dgm:cxn modelId="{D1B5F663-CF53-48E5-8EEA-0D0F91992332}" type="presParOf" srcId="{B515CF57-399B-4014-A048-BFD8A78939B9}" destId="{B396F3A5-F520-4626-85D1-F793115C085E}" srcOrd="2" destOrd="0" presId="urn:microsoft.com/office/officeart/2005/8/layout/orgChart1"/>
    <dgm:cxn modelId="{68D0F657-70DA-4185-A811-6687D21525ED}" type="presParOf" srcId="{B515CF57-399B-4014-A048-BFD8A78939B9}" destId="{1A555209-BD27-4B48-95EE-03EB7F6D0828}" srcOrd="3" destOrd="0" presId="urn:microsoft.com/office/officeart/2005/8/layout/orgChart1"/>
    <dgm:cxn modelId="{3AB1CD75-30F8-46E4-8448-924A4A523D39}" type="presParOf" srcId="{1A555209-BD27-4B48-95EE-03EB7F6D0828}" destId="{5BBAF556-91EE-42F2-8B93-5C7D8ED5DCA8}" srcOrd="0" destOrd="0" presId="urn:microsoft.com/office/officeart/2005/8/layout/orgChart1"/>
    <dgm:cxn modelId="{93867528-96B3-49A3-8668-E5086DCF7446}" type="presParOf" srcId="{5BBAF556-91EE-42F2-8B93-5C7D8ED5DCA8}" destId="{6937868E-061B-4E51-ACB3-4C15C2B3EA1D}" srcOrd="0" destOrd="0" presId="urn:microsoft.com/office/officeart/2005/8/layout/orgChart1"/>
    <dgm:cxn modelId="{8B901EA4-DDF8-4593-BD2D-18496D9AB271}" type="presParOf" srcId="{5BBAF556-91EE-42F2-8B93-5C7D8ED5DCA8}" destId="{B4654D00-BF30-42E2-8F7D-7064BA212C94}" srcOrd="1" destOrd="0" presId="urn:microsoft.com/office/officeart/2005/8/layout/orgChart1"/>
    <dgm:cxn modelId="{0D3EF59D-885B-4C79-8E0A-0FB4739FAA8F}" type="presParOf" srcId="{1A555209-BD27-4B48-95EE-03EB7F6D0828}" destId="{C9CCC5F7-7CE3-4065-B27B-B08657FEC78B}" srcOrd="1" destOrd="0" presId="urn:microsoft.com/office/officeart/2005/8/layout/orgChart1"/>
    <dgm:cxn modelId="{FC6536DC-455E-4AA6-A20F-9F9561E3A3E5}" type="presParOf" srcId="{C9CCC5F7-7CE3-4065-B27B-B08657FEC78B}" destId="{4C440705-7C11-4717-9D73-F981F9FF2359}" srcOrd="0" destOrd="0" presId="urn:microsoft.com/office/officeart/2005/8/layout/orgChart1"/>
    <dgm:cxn modelId="{E9094B60-7EE1-403B-A485-314D72B7B61A}" type="presParOf" srcId="{C9CCC5F7-7CE3-4065-B27B-B08657FEC78B}" destId="{B064AA29-F5F2-48AF-A374-D3999FE2F9B6}" srcOrd="1" destOrd="0" presId="urn:microsoft.com/office/officeart/2005/8/layout/orgChart1"/>
    <dgm:cxn modelId="{6B66A26C-E1F6-4F8D-9F8C-56A6694EE9D9}" type="presParOf" srcId="{B064AA29-F5F2-48AF-A374-D3999FE2F9B6}" destId="{7D17B0CC-2CDC-42E3-B272-8356E6DB836D}" srcOrd="0" destOrd="0" presId="urn:microsoft.com/office/officeart/2005/8/layout/orgChart1"/>
    <dgm:cxn modelId="{C7686DE9-3F97-443E-8097-49966FA6D671}" type="presParOf" srcId="{7D17B0CC-2CDC-42E3-B272-8356E6DB836D}" destId="{F1E0364B-332E-40F9-80C9-71ACDA6887AB}" srcOrd="0" destOrd="0" presId="urn:microsoft.com/office/officeart/2005/8/layout/orgChart1"/>
    <dgm:cxn modelId="{B07920F3-464C-4523-81BB-93AB9BE54CC2}" type="presParOf" srcId="{7D17B0CC-2CDC-42E3-B272-8356E6DB836D}" destId="{DEAFD7E9-F10B-4A88-A6C5-2D631B02E863}" srcOrd="1" destOrd="0" presId="urn:microsoft.com/office/officeart/2005/8/layout/orgChart1"/>
    <dgm:cxn modelId="{0CAC59DB-6BD3-4944-B6CC-4621FD50A92A}" type="presParOf" srcId="{B064AA29-F5F2-48AF-A374-D3999FE2F9B6}" destId="{F620F7DB-BA1D-4509-ADFD-251F963BE933}" srcOrd="1" destOrd="0" presId="urn:microsoft.com/office/officeart/2005/8/layout/orgChart1"/>
    <dgm:cxn modelId="{FA932818-EBA4-483B-9416-9256665589C2}" type="presParOf" srcId="{B064AA29-F5F2-48AF-A374-D3999FE2F9B6}" destId="{107AC246-964F-4899-82E8-09CD701211D8}" srcOrd="2" destOrd="0" presId="urn:microsoft.com/office/officeart/2005/8/layout/orgChart1"/>
    <dgm:cxn modelId="{6EA6DDE6-AA3B-4FEF-883A-6CC24759E72A}" type="presParOf" srcId="{C9CCC5F7-7CE3-4065-B27B-B08657FEC78B}" destId="{0E586835-3C0D-4E3A-A808-0EA6C1572CE9}" srcOrd="2" destOrd="0" presId="urn:microsoft.com/office/officeart/2005/8/layout/orgChart1"/>
    <dgm:cxn modelId="{A20BA8A1-9637-4767-B466-A156FFA588F5}" type="presParOf" srcId="{C9CCC5F7-7CE3-4065-B27B-B08657FEC78B}" destId="{E027ACC4-C7A0-43F7-B34B-2478AF66C1A9}" srcOrd="3" destOrd="0" presId="urn:microsoft.com/office/officeart/2005/8/layout/orgChart1"/>
    <dgm:cxn modelId="{3104625C-43B6-4990-AE13-34A1F8B3DD66}" type="presParOf" srcId="{E027ACC4-C7A0-43F7-B34B-2478AF66C1A9}" destId="{15841ABF-44A4-4BB5-8427-A7B8EE5F6E93}" srcOrd="0" destOrd="0" presId="urn:microsoft.com/office/officeart/2005/8/layout/orgChart1"/>
    <dgm:cxn modelId="{D4C17C21-DEAF-4160-A8FF-6DEAECB5F8E4}" type="presParOf" srcId="{15841ABF-44A4-4BB5-8427-A7B8EE5F6E93}" destId="{445A2E10-638F-4FBF-B2EE-A54A2CD7C5D4}" srcOrd="0" destOrd="0" presId="urn:microsoft.com/office/officeart/2005/8/layout/orgChart1"/>
    <dgm:cxn modelId="{0488FBA2-9C37-44D5-B269-274BF61CE6EC}" type="presParOf" srcId="{15841ABF-44A4-4BB5-8427-A7B8EE5F6E93}" destId="{B4DF0D22-092E-4B7B-9FCA-F3DD89C7F7AD}" srcOrd="1" destOrd="0" presId="urn:microsoft.com/office/officeart/2005/8/layout/orgChart1"/>
    <dgm:cxn modelId="{A671A67E-710B-4739-8EA1-F23FFD13C137}" type="presParOf" srcId="{E027ACC4-C7A0-43F7-B34B-2478AF66C1A9}" destId="{7ABB29F1-8622-493F-A0AB-0D3E121542E0}" srcOrd="1" destOrd="0" presId="urn:microsoft.com/office/officeart/2005/8/layout/orgChart1"/>
    <dgm:cxn modelId="{DB9E565B-7CA1-4E7F-81D7-409E2772A1C3}" type="presParOf" srcId="{7ABB29F1-8622-493F-A0AB-0D3E121542E0}" destId="{1256A45C-6D2D-4684-801E-EE02AEABEE26}" srcOrd="0" destOrd="0" presId="urn:microsoft.com/office/officeart/2005/8/layout/orgChart1"/>
    <dgm:cxn modelId="{1EAB4CDF-1B19-41B6-9F99-09E851F3936C}" type="presParOf" srcId="{7ABB29F1-8622-493F-A0AB-0D3E121542E0}" destId="{51FA00F0-20C8-439A-9B3B-CD985CA5C559}" srcOrd="1" destOrd="0" presId="urn:microsoft.com/office/officeart/2005/8/layout/orgChart1"/>
    <dgm:cxn modelId="{1C162334-6972-4631-984C-9D8C29F6944B}" type="presParOf" srcId="{51FA00F0-20C8-439A-9B3B-CD985CA5C559}" destId="{1E0477D9-D2C1-42FA-BBBB-F677C88F382E}" srcOrd="0" destOrd="0" presId="urn:microsoft.com/office/officeart/2005/8/layout/orgChart1"/>
    <dgm:cxn modelId="{32C46C9F-2905-4E45-9F45-F381053EB2CE}" type="presParOf" srcId="{1E0477D9-D2C1-42FA-BBBB-F677C88F382E}" destId="{37AD3B84-D4C6-4575-BE9F-79C23030D825}" srcOrd="0" destOrd="0" presId="urn:microsoft.com/office/officeart/2005/8/layout/orgChart1"/>
    <dgm:cxn modelId="{4259AC02-7C43-40B3-A339-A2C7A2D3923A}" type="presParOf" srcId="{1E0477D9-D2C1-42FA-BBBB-F677C88F382E}" destId="{9E4B9D89-A5B6-49C8-8D70-5AD53ED78F93}" srcOrd="1" destOrd="0" presId="urn:microsoft.com/office/officeart/2005/8/layout/orgChart1"/>
    <dgm:cxn modelId="{A63FA731-B49F-48E2-8C08-7A298DB5B14B}" type="presParOf" srcId="{51FA00F0-20C8-439A-9B3B-CD985CA5C559}" destId="{2B174D68-8A59-4FAD-8D47-2527ACAEB178}" srcOrd="1" destOrd="0" presId="urn:microsoft.com/office/officeart/2005/8/layout/orgChart1"/>
    <dgm:cxn modelId="{65EBE391-FD0F-4AA2-B73B-77A02A9E6855}" type="presParOf" srcId="{51FA00F0-20C8-439A-9B3B-CD985CA5C559}" destId="{7ABF3ABA-4F7C-4D24-9A3C-1B2515BEED4A}" srcOrd="2" destOrd="0" presId="urn:microsoft.com/office/officeart/2005/8/layout/orgChart1"/>
    <dgm:cxn modelId="{585C8B41-9ADF-462A-A560-3F6CD3E73040}" type="presParOf" srcId="{7ABB29F1-8622-493F-A0AB-0D3E121542E0}" destId="{33047337-1441-437C-8D07-766561BE1E35}" srcOrd="2" destOrd="0" presId="urn:microsoft.com/office/officeart/2005/8/layout/orgChart1"/>
    <dgm:cxn modelId="{98B665E4-928C-46FA-A20F-CA91EF4BAC2C}" type="presParOf" srcId="{7ABB29F1-8622-493F-A0AB-0D3E121542E0}" destId="{5F6DC336-97BB-4F8C-9774-96222959D7FE}" srcOrd="3" destOrd="0" presId="urn:microsoft.com/office/officeart/2005/8/layout/orgChart1"/>
    <dgm:cxn modelId="{24488D92-0124-4E5F-8F22-67C7A5AD359D}" type="presParOf" srcId="{5F6DC336-97BB-4F8C-9774-96222959D7FE}" destId="{10BDACB8-A3B6-4125-893D-B6B3C3E3ABF5}" srcOrd="0" destOrd="0" presId="urn:microsoft.com/office/officeart/2005/8/layout/orgChart1"/>
    <dgm:cxn modelId="{10230408-3961-4FB1-8E6B-9655343F7EE8}" type="presParOf" srcId="{10BDACB8-A3B6-4125-893D-B6B3C3E3ABF5}" destId="{4333989C-5423-40C8-89B0-E004A3185CB1}" srcOrd="0" destOrd="0" presId="urn:microsoft.com/office/officeart/2005/8/layout/orgChart1"/>
    <dgm:cxn modelId="{4CDF15FE-CC05-437E-BC9C-392303A95D24}" type="presParOf" srcId="{10BDACB8-A3B6-4125-893D-B6B3C3E3ABF5}" destId="{07442A81-06DA-4F20-8374-48FFCD8D76C6}" srcOrd="1" destOrd="0" presId="urn:microsoft.com/office/officeart/2005/8/layout/orgChart1"/>
    <dgm:cxn modelId="{687E405A-571F-4783-816E-1571BCA5733D}" type="presParOf" srcId="{5F6DC336-97BB-4F8C-9774-96222959D7FE}" destId="{78BD5A87-794E-4ABC-AA45-F85FDC850096}" srcOrd="1" destOrd="0" presId="urn:microsoft.com/office/officeart/2005/8/layout/orgChart1"/>
    <dgm:cxn modelId="{674B6DFA-7761-49C6-83BF-EFCB3C442E75}" type="presParOf" srcId="{5F6DC336-97BB-4F8C-9774-96222959D7FE}" destId="{63E93E46-75D6-44FA-A2A7-4679E9DB47AE}" srcOrd="2" destOrd="0" presId="urn:microsoft.com/office/officeart/2005/8/layout/orgChart1"/>
    <dgm:cxn modelId="{BDE8D662-EF64-4BAF-82A8-0913DE5DC24A}" type="presParOf" srcId="{E027ACC4-C7A0-43F7-B34B-2478AF66C1A9}" destId="{AA4DD49C-EA23-409A-AEF4-195A613ABCEA}" srcOrd="2" destOrd="0" presId="urn:microsoft.com/office/officeart/2005/8/layout/orgChart1"/>
    <dgm:cxn modelId="{608BDE6A-112F-48BE-92FD-102B41A89102}" type="presParOf" srcId="{C9CCC5F7-7CE3-4065-B27B-B08657FEC78B}" destId="{720F5830-575C-4984-A6A4-029CF4B419A0}" srcOrd="4" destOrd="0" presId="urn:microsoft.com/office/officeart/2005/8/layout/orgChart1"/>
    <dgm:cxn modelId="{6E25B102-EF44-4680-91CC-EB902F86DA75}" type="presParOf" srcId="{C9CCC5F7-7CE3-4065-B27B-B08657FEC78B}" destId="{FF4C5426-F9BD-4991-8A23-32BE677877C6}" srcOrd="5" destOrd="0" presId="urn:microsoft.com/office/officeart/2005/8/layout/orgChart1"/>
    <dgm:cxn modelId="{AF822C74-71EA-42B5-8693-CD901F763752}" type="presParOf" srcId="{FF4C5426-F9BD-4991-8A23-32BE677877C6}" destId="{F120F6EB-AF50-4A86-AF11-752DB6A7BBE0}" srcOrd="0" destOrd="0" presId="urn:microsoft.com/office/officeart/2005/8/layout/orgChart1"/>
    <dgm:cxn modelId="{4B4DFE3E-3DEB-4A47-BD0D-A07AD5F180B8}" type="presParOf" srcId="{F120F6EB-AF50-4A86-AF11-752DB6A7BBE0}" destId="{F61B9D15-D04A-4A90-9F4D-46714234B85D}" srcOrd="0" destOrd="0" presId="urn:microsoft.com/office/officeart/2005/8/layout/orgChart1"/>
    <dgm:cxn modelId="{484BF2EA-8CAA-4D73-8FB9-EBDE2F5B8508}" type="presParOf" srcId="{F120F6EB-AF50-4A86-AF11-752DB6A7BBE0}" destId="{A4D85362-A023-408A-85E2-E31F2A523B20}" srcOrd="1" destOrd="0" presId="urn:microsoft.com/office/officeart/2005/8/layout/orgChart1"/>
    <dgm:cxn modelId="{F8828BEA-0476-4878-97FD-12E52759AD2B}" type="presParOf" srcId="{FF4C5426-F9BD-4991-8A23-32BE677877C6}" destId="{7B2EE6A6-2F0A-4624-A472-FCAC62A8891E}" srcOrd="1" destOrd="0" presId="urn:microsoft.com/office/officeart/2005/8/layout/orgChart1"/>
    <dgm:cxn modelId="{DC697D4A-C15A-4980-9698-1F5E218D84FB}" type="presParOf" srcId="{FF4C5426-F9BD-4991-8A23-32BE677877C6}" destId="{89D9C9A7-205C-453B-BE87-BBF616476EBA}" srcOrd="2" destOrd="0" presId="urn:microsoft.com/office/officeart/2005/8/layout/orgChart1"/>
    <dgm:cxn modelId="{D0812697-C397-484E-B561-2B646088D210}" type="presParOf" srcId="{1A555209-BD27-4B48-95EE-03EB7F6D0828}" destId="{69F3BEF2-C728-45FC-96D4-47265AB30954}" srcOrd="2" destOrd="0" presId="urn:microsoft.com/office/officeart/2005/8/layout/orgChart1"/>
    <dgm:cxn modelId="{7D537A3A-0727-499B-A31C-3ABF34E0C370}" type="presParOf" srcId="{B515CF57-399B-4014-A048-BFD8A78939B9}" destId="{50BDA440-C2EE-4324-B8B7-327791E27C61}" srcOrd="4" destOrd="0" presId="urn:microsoft.com/office/officeart/2005/8/layout/orgChart1"/>
    <dgm:cxn modelId="{9AE7B4F8-BE75-45CB-B4F2-413F42D3B67E}" type="presParOf" srcId="{B515CF57-399B-4014-A048-BFD8A78939B9}" destId="{F6B812FA-EC72-4834-90D6-87C5FC099D5F}" srcOrd="5" destOrd="0" presId="urn:microsoft.com/office/officeart/2005/8/layout/orgChart1"/>
    <dgm:cxn modelId="{2C41850B-2BD7-49B9-924E-452329959298}" type="presParOf" srcId="{F6B812FA-EC72-4834-90D6-87C5FC099D5F}" destId="{1617F497-C496-4993-9508-D6E08784BE3F}" srcOrd="0" destOrd="0" presId="urn:microsoft.com/office/officeart/2005/8/layout/orgChart1"/>
    <dgm:cxn modelId="{ADD6A043-699E-4FA9-A596-5DD834F36A2E}" type="presParOf" srcId="{1617F497-C496-4993-9508-D6E08784BE3F}" destId="{A6D15B0B-C5E6-4E5F-83C8-5E922BE15081}" srcOrd="0" destOrd="0" presId="urn:microsoft.com/office/officeart/2005/8/layout/orgChart1"/>
    <dgm:cxn modelId="{CA251CE0-A027-4F15-BF67-B4B5274E56E9}" type="presParOf" srcId="{1617F497-C496-4993-9508-D6E08784BE3F}" destId="{CE3CC9EA-698A-43CE-9194-CFA1B7173700}" srcOrd="1" destOrd="0" presId="urn:microsoft.com/office/officeart/2005/8/layout/orgChart1"/>
    <dgm:cxn modelId="{AA20528F-0263-4D7D-B769-3D1FC667DC73}" type="presParOf" srcId="{F6B812FA-EC72-4834-90D6-87C5FC099D5F}" destId="{490E59CB-7162-4CE4-8984-22B6DE1EE9F4}" srcOrd="1" destOrd="0" presId="urn:microsoft.com/office/officeart/2005/8/layout/orgChart1"/>
    <dgm:cxn modelId="{D583FCFB-9116-47B3-974A-7C30045D075D}" type="presParOf" srcId="{490E59CB-7162-4CE4-8984-22B6DE1EE9F4}" destId="{B0E8A657-A1D5-4AEB-B703-BCD423A265CD}" srcOrd="0" destOrd="0" presId="urn:microsoft.com/office/officeart/2005/8/layout/orgChart1"/>
    <dgm:cxn modelId="{36A9BE41-59A5-400C-A1A4-660F82DF3546}" type="presParOf" srcId="{490E59CB-7162-4CE4-8984-22B6DE1EE9F4}" destId="{0CAC6F52-D6CA-4401-8AE6-D4C5A332C3B5}" srcOrd="1" destOrd="0" presId="urn:microsoft.com/office/officeart/2005/8/layout/orgChart1"/>
    <dgm:cxn modelId="{77BBB7E8-DAAB-4DB2-9781-F58D052B34FB}" type="presParOf" srcId="{0CAC6F52-D6CA-4401-8AE6-D4C5A332C3B5}" destId="{0671717D-2C06-4176-B9A7-9151C6D542E2}" srcOrd="0" destOrd="0" presId="urn:microsoft.com/office/officeart/2005/8/layout/orgChart1"/>
    <dgm:cxn modelId="{8D3D4899-EF27-43A6-978B-2CEE2EC37704}" type="presParOf" srcId="{0671717D-2C06-4176-B9A7-9151C6D542E2}" destId="{6083CACA-2356-4010-B355-5D6762645305}" srcOrd="0" destOrd="0" presId="urn:microsoft.com/office/officeart/2005/8/layout/orgChart1"/>
    <dgm:cxn modelId="{EB6499F9-E844-4A76-A308-468D874D9378}" type="presParOf" srcId="{0671717D-2C06-4176-B9A7-9151C6D542E2}" destId="{DCA8032F-DF2D-492E-AD37-618A977B7B06}" srcOrd="1" destOrd="0" presId="urn:microsoft.com/office/officeart/2005/8/layout/orgChart1"/>
    <dgm:cxn modelId="{277F8B16-6257-45EB-A107-63E006737720}" type="presParOf" srcId="{0CAC6F52-D6CA-4401-8AE6-D4C5A332C3B5}" destId="{89EAD262-E269-4C12-84B7-565A0BA67C29}" srcOrd="1" destOrd="0" presId="urn:microsoft.com/office/officeart/2005/8/layout/orgChart1"/>
    <dgm:cxn modelId="{AA346227-3735-4FC3-9D2E-EC55D6D5B213}" type="presParOf" srcId="{0CAC6F52-D6CA-4401-8AE6-D4C5A332C3B5}" destId="{53B559AA-95E3-4B86-91F7-08F28A216D22}" srcOrd="2" destOrd="0" presId="urn:microsoft.com/office/officeart/2005/8/layout/orgChart1"/>
    <dgm:cxn modelId="{B23AB5FE-4EB2-4638-8DF1-A1E4DBD85B5F}" type="presParOf" srcId="{490E59CB-7162-4CE4-8984-22B6DE1EE9F4}" destId="{69160DC7-D180-4094-BB07-26889B5D31FE}" srcOrd="2" destOrd="0" presId="urn:microsoft.com/office/officeart/2005/8/layout/orgChart1"/>
    <dgm:cxn modelId="{960463BD-1618-4FDB-B66E-04B435BF0B21}" type="presParOf" srcId="{490E59CB-7162-4CE4-8984-22B6DE1EE9F4}" destId="{D7830C94-177B-4E01-958B-1F6669DF81DC}" srcOrd="3" destOrd="0" presId="urn:microsoft.com/office/officeart/2005/8/layout/orgChart1"/>
    <dgm:cxn modelId="{4EDEF303-A7F1-415B-B152-10A6EEBD1355}" type="presParOf" srcId="{D7830C94-177B-4E01-958B-1F6669DF81DC}" destId="{8E147523-D093-4A54-868D-CA04F54C2BED}" srcOrd="0" destOrd="0" presId="urn:microsoft.com/office/officeart/2005/8/layout/orgChart1"/>
    <dgm:cxn modelId="{74C44DB3-74DC-48C8-B37F-1BFE01B36D91}" type="presParOf" srcId="{8E147523-D093-4A54-868D-CA04F54C2BED}" destId="{DAD90646-8286-4DD4-BD75-DEDD74703361}" srcOrd="0" destOrd="0" presId="urn:microsoft.com/office/officeart/2005/8/layout/orgChart1"/>
    <dgm:cxn modelId="{93A3F160-37E7-4028-800E-1710FE588429}" type="presParOf" srcId="{8E147523-D093-4A54-868D-CA04F54C2BED}" destId="{6F915E67-5B7D-4EA4-AEE7-08AC7C15CA7D}" srcOrd="1" destOrd="0" presId="urn:microsoft.com/office/officeart/2005/8/layout/orgChart1"/>
    <dgm:cxn modelId="{1FCEBFE4-372B-4AFC-9C39-8D11334D7FC3}" type="presParOf" srcId="{D7830C94-177B-4E01-958B-1F6669DF81DC}" destId="{79D8C3DF-0848-4518-AD52-3E2D9A26DAAE}" srcOrd="1" destOrd="0" presId="urn:microsoft.com/office/officeart/2005/8/layout/orgChart1"/>
    <dgm:cxn modelId="{E9C1CAC9-2579-4A0A-BCC6-A96414CE376F}" type="presParOf" srcId="{D7830C94-177B-4E01-958B-1F6669DF81DC}" destId="{4FF0F3E2-4C01-4A63-92AC-7EFFD56666EA}" srcOrd="2" destOrd="0" presId="urn:microsoft.com/office/officeart/2005/8/layout/orgChart1"/>
    <dgm:cxn modelId="{8A423DAE-3E94-4C52-8323-D7E7C53A5D6D}" type="presParOf" srcId="{490E59CB-7162-4CE4-8984-22B6DE1EE9F4}" destId="{A200DDD3-0ADD-4368-B85E-C3329FAEBD99}" srcOrd="4" destOrd="0" presId="urn:microsoft.com/office/officeart/2005/8/layout/orgChart1"/>
    <dgm:cxn modelId="{9C7EA384-EF4F-40B9-B66B-60A89C1ABADF}" type="presParOf" srcId="{490E59CB-7162-4CE4-8984-22B6DE1EE9F4}" destId="{2F947DC2-B1D5-46B5-B8D8-A334E0A71349}" srcOrd="5" destOrd="0" presId="urn:microsoft.com/office/officeart/2005/8/layout/orgChart1"/>
    <dgm:cxn modelId="{B07D8C48-C696-4357-9B89-30455D990566}" type="presParOf" srcId="{2F947DC2-B1D5-46B5-B8D8-A334E0A71349}" destId="{10523570-D86C-4DB9-B993-C15E43BE3E0F}" srcOrd="0" destOrd="0" presId="urn:microsoft.com/office/officeart/2005/8/layout/orgChart1"/>
    <dgm:cxn modelId="{8A0AB32B-CFC7-43C2-BD1E-D94B2FAE1165}" type="presParOf" srcId="{10523570-D86C-4DB9-B993-C15E43BE3E0F}" destId="{379575DB-02F3-4C2E-B0F1-5C5E9631473F}" srcOrd="0" destOrd="0" presId="urn:microsoft.com/office/officeart/2005/8/layout/orgChart1"/>
    <dgm:cxn modelId="{DED46FE9-5EA3-4236-B9FE-A1AE539923A0}" type="presParOf" srcId="{10523570-D86C-4DB9-B993-C15E43BE3E0F}" destId="{76E76E53-C240-42D6-951B-2DAF6C1254C4}" srcOrd="1" destOrd="0" presId="urn:microsoft.com/office/officeart/2005/8/layout/orgChart1"/>
    <dgm:cxn modelId="{E1623016-AB8F-4B5C-92D5-2B85F35C0CEF}" type="presParOf" srcId="{2F947DC2-B1D5-46B5-B8D8-A334E0A71349}" destId="{129C46A1-2225-43A2-9C4A-BB0F91C2787B}" srcOrd="1" destOrd="0" presId="urn:microsoft.com/office/officeart/2005/8/layout/orgChart1"/>
    <dgm:cxn modelId="{AFB00559-8A96-4FE0-9709-6BCD7D2FE590}" type="presParOf" srcId="{2F947DC2-B1D5-46B5-B8D8-A334E0A71349}" destId="{1FA158A5-267C-4595-A222-E4DF3807163E}" srcOrd="2" destOrd="0" presId="urn:microsoft.com/office/officeart/2005/8/layout/orgChart1"/>
    <dgm:cxn modelId="{2A7CF75A-96B4-4E13-AF38-066598C36474}" type="presParOf" srcId="{490E59CB-7162-4CE4-8984-22B6DE1EE9F4}" destId="{5BD2D41B-1990-4A29-916A-4A24D031CD61}" srcOrd="6" destOrd="0" presId="urn:microsoft.com/office/officeart/2005/8/layout/orgChart1"/>
    <dgm:cxn modelId="{54D30713-3600-47F7-A660-A7C205CF5D0E}" type="presParOf" srcId="{490E59CB-7162-4CE4-8984-22B6DE1EE9F4}" destId="{498BBD3F-AE21-417B-8C57-6D228F7AE406}" srcOrd="7" destOrd="0" presId="urn:microsoft.com/office/officeart/2005/8/layout/orgChart1"/>
    <dgm:cxn modelId="{2FE92AFC-F9A7-427E-B9B0-5AF2612CCF9A}" type="presParOf" srcId="{498BBD3F-AE21-417B-8C57-6D228F7AE406}" destId="{6A347CED-48EC-4C5D-9C2D-47A0C0A9B38F}" srcOrd="0" destOrd="0" presId="urn:microsoft.com/office/officeart/2005/8/layout/orgChart1"/>
    <dgm:cxn modelId="{A9F9AE87-1333-4711-B765-BA23275A32E6}" type="presParOf" srcId="{6A347CED-48EC-4C5D-9C2D-47A0C0A9B38F}" destId="{62D92FEC-4C56-423C-8633-1D2AB8904182}" srcOrd="0" destOrd="0" presId="urn:microsoft.com/office/officeart/2005/8/layout/orgChart1"/>
    <dgm:cxn modelId="{139A2C0A-7B72-4E6B-9443-9C3C024B296E}" type="presParOf" srcId="{6A347CED-48EC-4C5D-9C2D-47A0C0A9B38F}" destId="{4BDD09CC-1793-4BB5-89AA-932AC340A9C8}" srcOrd="1" destOrd="0" presId="urn:microsoft.com/office/officeart/2005/8/layout/orgChart1"/>
    <dgm:cxn modelId="{16C988FA-9006-47E9-A75B-9A189B6D49D3}" type="presParOf" srcId="{498BBD3F-AE21-417B-8C57-6D228F7AE406}" destId="{FDD4D62A-4F5F-4735-B1C4-9DA0D5151398}" srcOrd="1" destOrd="0" presId="urn:microsoft.com/office/officeart/2005/8/layout/orgChart1"/>
    <dgm:cxn modelId="{66EA91BD-F480-40F8-A65E-42EC7FE71907}" type="presParOf" srcId="{498BBD3F-AE21-417B-8C57-6D228F7AE406}" destId="{A08FE087-1332-4429-AD0F-C346ECCD2AAB}" srcOrd="2" destOrd="0" presId="urn:microsoft.com/office/officeart/2005/8/layout/orgChart1"/>
    <dgm:cxn modelId="{444468E7-6795-4DA1-AE61-6DDB11819081}" type="presParOf" srcId="{490E59CB-7162-4CE4-8984-22B6DE1EE9F4}" destId="{F69F169D-E08C-4CD1-8CA0-8D4CA3B5CEC7}" srcOrd="8" destOrd="0" presId="urn:microsoft.com/office/officeart/2005/8/layout/orgChart1"/>
    <dgm:cxn modelId="{C093970A-BE2B-4F0A-9DFE-7FC511E9ADAB}" type="presParOf" srcId="{490E59CB-7162-4CE4-8984-22B6DE1EE9F4}" destId="{41136467-D61F-4330-8356-8B23B276AEA6}" srcOrd="9" destOrd="0" presId="urn:microsoft.com/office/officeart/2005/8/layout/orgChart1"/>
    <dgm:cxn modelId="{920B7804-65F7-4068-AA0A-251B5108C9FD}" type="presParOf" srcId="{41136467-D61F-4330-8356-8B23B276AEA6}" destId="{1DDF2E90-B6AE-4E3A-A464-BCF9E0293C8B}" srcOrd="0" destOrd="0" presId="urn:microsoft.com/office/officeart/2005/8/layout/orgChart1"/>
    <dgm:cxn modelId="{4C5A0DE9-8151-4587-B7E4-AFA3A6DEB3CC}" type="presParOf" srcId="{1DDF2E90-B6AE-4E3A-A464-BCF9E0293C8B}" destId="{E85E9084-C9E9-4118-9B69-C80F19CF9B8B}" srcOrd="0" destOrd="0" presId="urn:microsoft.com/office/officeart/2005/8/layout/orgChart1"/>
    <dgm:cxn modelId="{968F4B9C-22AF-403C-AB21-DC1B2D6F16CF}" type="presParOf" srcId="{1DDF2E90-B6AE-4E3A-A464-BCF9E0293C8B}" destId="{50DAC659-8320-4964-8A54-E0CF2CEEF8B1}" srcOrd="1" destOrd="0" presId="urn:microsoft.com/office/officeart/2005/8/layout/orgChart1"/>
    <dgm:cxn modelId="{0950E38B-BC4B-451A-B978-AA2A6D3A4D82}" type="presParOf" srcId="{41136467-D61F-4330-8356-8B23B276AEA6}" destId="{F19BD2AF-EB94-4B40-BCD1-4476AB93F225}" srcOrd="1" destOrd="0" presId="urn:microsoft.com/office/officeart/2005/8/layout/orgChart1"/>
    <dgm:cxn modelId="{87CC8D2F-C918-4CB9-A675-CECC07BA33DB}" type="presParOf" srcId="{41136467-D61F-4330-8356-8B23B276AEA6}" destId="{B532D139-1E66-47B2-BA76-7579BC45E202}" srcOrd="2" destOrd="0" presId="urn:microsoft.com/office/officeart/2005/8/layout/orgChart1"/>
    <dgm:cxn modelId="{F14136EC-3D34-4B3E-B2A4-F2E88E2782E3}" type="presParOf" srcId="{490E59CB-7162-4CE4-8984-22B6DE1EE9F4}" destId="{219D88E1-8CE9-4162-B51D-27B48C92D943}" srcOrd="10" destOrd="0" presId="urn:microsoft.com/office/officeart/2005/8/layout/orgChart1"/>
    <dgm:cxn modelId="{D4148E83-E31E-4243-A972-B27ED548C2ED}" type="presParOf" srcId="{490E59CB-7162-4CE4-8984-22B6DE1EE9F4}" destId="{41A29D97-A223-4BD7-B248-4A65EE0BF443}" srcOrd="11" destOrd="0" presId="urn:microsoft.com/office/officeart/2005/8/layout/orgChart1"/>
    <dgm:cxn modelId="{87C9E81C-49F7-49B8-8C50-4FDFE950AD83}" type="presParOf" srcId="{41A29D97-A223-4BD7-B248-4A65EE0BF443}" destId="{A1A8AA2F-504C-4DF6-9DE0-2BEA61DB4F36}" srcOrd="0" destOrd="0" presId="urn:microsoft.com/office/officeart/2005/8/layout/orgChart1"/>
    <dgm:cxn modelId="{0C558907-59E2-486F-A480-3FDAFDE2355A}" type="presParOf" srcId="{A1A8AA2F-504C-4DF6-9DE0-2BEA61DB4F36}" destId="{5095F0BB-BF4F-4773-810B-59D8D289DEA8}" srcOrd="0" destOrd="0" presId="urn:microsoft.com/office/officeart/2005/8/layout/orgChart1"/>
    <dgm:cxn modelId="{20D6A5AF-570E-4133-AD17-A62CBE0672EE}" type="presParOf" srcId="{A1A8AA2F-504C-4DF6-9DE0-2BEA61DB4F36}" destId="{1D9EFD59-C275-44C1-9803-4A0B44770CCB}" srcOrd="1" destOrd="0" presId="urn:microsoft.com/office/officeart/2005/8/layout/orgChart1"/>
    <dgm:cxn modelId="{8FEAA2B4-0CAF-4C25-A1CB-4E06F82FCBBF}" type="presParOf" srcId="{41A29D97-A223-4BD7-B248-4A65EE0BF443}" destId="{8A437E98-77CB-45AE-A39D-28195EA6D309}" srcOrd="1" destOrd="0" presId="urn:microsoft.com/office/officeart/2005/8/layout/orgChart1"/>
    <dgm:cxn modelId="{B331B445-F87A-4B40-859C-595CDEAD3B7F}" type="presParOf" srcId="{41A29D97-A223-4BD7-B248-4A65EE0BF443}" destId="{E13B8719-6780-4011-98F1-88FD7D9B2C20}" srcOrd="2" destOrd="0" presId="urn:microsoft.com/office/officeart/2005/8/layout/orgChart1"/>
    <dgm:cxn modelId="{F4674C2C-9C15-478C-A7A7-611BE3A51B74}" type="presParOf" srcId="{F6B812FA-EC72-4834-90D6-87C5FC099D5F}" destId="{B2C0ED93-02DA-4114-BB91-81909E4699B6}" srcOrd="2" destOrd="0" presId="urn:microsoft.com/office/officeart/2005/8/layout/orgChart1"/>
    <dgm:cxn modelId="{87D1CF7F-97EB-4B89-AE8C-8DD175D261E7}" type="presParOf" srcId="{B515CF57-399B-4014-A048-BFD8A78939B9}" destId="{50A2AFDC-CB98-4886-A5BE-2CA44160CBA1}" srcOrd="6" destOrd="0" presId="urn:microsoft.com/office/officeart/2005/8/layout/orgChart1"/>
    <dgm:cxn modelId="{3AFDFB9F-4170-4934-9F8D-D3DF9402D781}" type="presParOf" srcId="{B515CF57-399B-4014-A048-BFD8A78939B9}" destId="{6102CEFF-7551-41B0-BE6D-0F049AAA8984}" srcOrd="7" destOrd="0" presId="urn:microsoft.com/office/officeart/2005/8/layout/orgChart1"/>
    <dgm:cxn modelId="{666F3AE1-1E8C-4B1E-ACC6-7700B43D29A8}" type="presParOf" srcId="{6102CEFF-7551-41B0-BE6D-0F049AAA8984}" destId="{2117AE0F-FC51-4E34-84B2-3720CCDB5684}" srcOrd="0" destOrd="0" presId="urn:microsoft.com/office/officeart/2005/8/layout/orgChart1"/>
    <dgm:cxn modelId="{0E08515D-27B8-4836-82D7-E4E9EAEDE131}" type="presParOf" srcId="{2117AE0F-FC51-4E34-84B2-3720CCDB5684}" destId="{E368B9C9-09B9-4BE9-977A-239B336D8DAA}" srcOrd="0" destOrd="0" presId="urn:microsoft.com/office/officeart/2005/8/layout/orgChart1"/>
    <dgm:cxn modelId="{2CF4C99A-A725-4A18-934A-801DBB9BCF2F}" type="presParOf" srcId="{2117AE0F-FC51-4E34-84B2-3720CCDB5684}" destId="{73732957-78A6-4CE3-964D-279938CA9156}" srcOrd="1" destOrd="0" presId="urn:microsoft.com/office/officeart/2005/8/layout/orgChart1"/>
    <dgm:cxn modelId="{21563DEB-A7BE-40CC-A720-E9492A33BCF2}" type="presParOf" srcId="{6102CEFF-7551-41B0-BE6D-0F049AAA8984}" destId="{951EFB55-2A9A-4CDF-B24F-2B7265949E02}" srcOrd="1" destOrd="0" presId="urn:microsoft.com/office/officeart/2005/8/layout/orgChart1"/>
    <dgm:cxn modelId="{7AAA0361-18F4-444D-8520-1E77A6B21B9A}" type="presParOf" srcId="{951EFB55-2A9A-4CDF-B24F-2B7265949E02}" destId="{5CD37B3F-3A71-49AC-B371-9C55F9D800A8}" srcOrd="0" destOrd="0" presId="urn:microsoft.com/office/officeart/2005/8/layout/orgChart1"/>
    <dgm:cxn modelId="{71C449CC-4E07-48F4-B529-52512FCF6C87}" type="presParOf" srcId="{951EFB55-2A9A-4CDF-B24F-2B7265949E02}" destId="{FB34E595-080D-43F2-8D41-DD1B4612EDE5}" srcOrd="1" destOrd="0" presId="urn:microsoft.com/office/officeart/2005/8/layout/orgChart1"/>
    <dgm:cxn modelId="{AFF0C72E-70FA-4CE4-B424-E51134EDD630}" type="presParOf" srcId="{FB34E595-080D-43F2-8D41-DD1B4612EDE5}" destId="{8784C396-8C07-4971-830E-CC132824CA3C}" srcOrd="0" destOrd="0" presId="urn:microsoft.com/office/officeart/2005/8/layout/orgChart1"/>
    <dgm:cxn modelId="{18E6A2C7-692A-422A-862D-41D6FCDC9768}" type="presParOf" srcId="{8784C396-8C07-4971-830E-CC132824CA3C}" destId="{4C522B6E-292D-4D65-9BDA-0E05FEEF7BA5}" srcOrd="0" destOrd="0" presId="urn:microsoft.com/office/officeart/2005/8/layout/orgChart1"/>
    <dgm:cxn modelId="{99C5BCD1-6BE0-4E81-981E-4C0577CF45EA}" type="presParOf" srcId="{8784C396-8C07-4971-830E-CC132824CA3C}" destId="{2ECBED68-9656-4838-BDE5-EAD4E539F865}" srcOrd="1" destOrd="0" presId="urn:microsoft.com/office/officeart/2005/8/layout/orgChart1"/>
    <dgm:cxn modelId="{F7ABD70C-72A9-4343-89A6-E05C70A2DA82}" type="presParOf" srcId="{FB34E595-080D-43F2-8D41-DD1B4612EDE5}" destId="{4A9269FE-BF7D-4ABD-85CB-ADD00969DA24}" srcOrd="1" destOrd="0" presId="urn:microsoft.com/office/officeart/2005/8/layout/orgChart1"/>
    <dgm:cxn modelId="{75A1EBCB-76E0-4C8F-B79F-57491EAA5C47}" type="presParOf" srcId="{FB34E595-080D-43F2-8D41-DD1B4612EDE5}" destId="{49312855-CFB7-4A58-9512-954131B63A5E}" srcOrd="2" destOrd="0" presId="urn:microsoft.com/office/officeart/2005/8/layout/orgChart1"/>
    <dgm:cxn modelId="{D1EB24BD-D186-48DD-812C-8A45B3F72B2B}" type="presParOf" srcId="{951EFB55-2A9A-4CDF-B24F-2B7265949E02}" destId="{C82C2113-8C16-4ADB-B01C-6ECC73F29B33}" srcOrd="2" destOrd="0" presId="urn:microsoft.com/office/officeart/2005/8/layout/orgChart1"/>
    <dgm:cxn modelId="{AAB7AE53-5349-4047-A121-B2FD5A941CE3}" type="presParOf" srcId="{951EFB55-2A9A-4CDF-B24F-2B7265949E02}" destId="{06DAB9D9-6F1D-4C57-9ACD-B5EDF6414890}" srcOrd="3" destOrd="0" presId="urn:microsoft.com/office/officeart/2005/8/layout/orgChart1"/>
    <dgm:cxn modelId="{289AABF8-66E2-44EE-8F76-76B715F340AA}" type="presParOf" srcId="{06DAB9D9-6F1D-4C57-9ACD-B5EDF6414890}" destId="{34B7A331-17A0-465A-B88C-3F98CC92634C}" srcOrd="0" destOrd="0" presId="urn:microsoft.com/office/officeart/2005/8/layout/orgChart1"/>
    <dgm:cxn modelId="{D5D93165-3527-4B2B-B200-DA7FCD42DCCC}" type="presParOf" srcId="{34B7A331-17A0-465A-B88C-3F98CC92634C}" destId="{9D130530-7107-4ADD-948D-07CF1BBED9FE}" srcOrd="0" destOrd="0" presId="urn:microsoft.com/office/officeart/2005/8/layout/orgChart1"/>
    <dgm:cxn modelId="{BC3445AB-ECA8-427B-94D6-6FB875AC4A66}" type="presParOf" srcId="{34B7A331-17A0-465A-B88C-3F98CC92634C}" destId="{7AB7B7B7-0A4D-4EB5-90CA-1518B8F5908B}" srcOrd="1" destOrd="0" presId="urn:microsoft.com/office/officeart/2005/8/layout/orgChart1"/>
    <dgm:cxn modelId="{5C0BF11E-DBA4-4481-A221-FB1254B2B891}" type="presParOf" srcId="{06DAB9D9-6F1D-4C57-9ACD-B5EDF6414890}" destId="{A294CF94-C61C-4888-B34F-7D69054751FA}" srcOrd="1" destOrd="0" presId="urn:microsoft.com/office/officeart/2005/8/layout/orgChart1"/>
    <dgm:cxn modelId="{1D8E64EC-E798-4C5B-89E1-92872A107059}" type="presParOf" srcId="{06DAB9D9-6F1D-4C57-9ACD-B5EDF6414890}" destId="{61B8E06F-1045-45CE-834C-7B486A45EEF5}" srcOrd="2" destOrd="0" presId="urn:microsoft.com/office/officeart/2005/8/layout/orgChart1"/>
    <dgm:cxn modelId="{01D5B299-868A-4F11-9CAF-873A7B3B097E}" type="presParOf" srcId="{951EFB55-2A9A-4CDF-B24F-2B7265949E02}" destId="{064F3540-B859-4908-AAC3-C322AFBFC13E}" srcOrd="4" destOrd="0" presId="urn:microsoft.com/office/officeart/2005/8/layout/orgChart1"/>
    <dgm:cxn modelId="{751C662F-2D05-4EAD-B5BE-BEC446210327}" type="presParOf" srcId="{951EFB55-2A9A-4CDF-B24F-2B7265949E02}" destId="{B1B26D30-8C8F-43A2-A256-F9D29057227E}" srcOrd="5" destOrd="0" presId="urn:microsoft.com/office/officeart/2005/8/layout/orgChart1"/>
    <dgm:cxn modelId="{E0F5EE3D-00DF-46CE-9438-D008C34F5892}" type="presParOf" srcId="{B1B26D30-8C8F-43A2-A256-F9D29057227E}" destId="{F6400DA6-7B24-43CA-8388-0DFDBD447A13}" srcOrd="0" destOrd="0" presId="urn:microsoft.com/office/officeart/2005/8/layout/orgChart1"/>
    <dgm:cxn modelId="{11ABE598-DE20-4CB8-A0DE-7A146EFDE81D}" type="presParOf" srcId="{F6400DA6-7B24-43CA-8388-0DFDBD447A13}" destId="{6EB3CE05-2DBF-4F56-81C4-A20262186431}" srcOrd="0" destOrd="0" presId="urn:microsoft.com/office/officeart/2005/8/layout/orgChart1"/>
    <dgm:cxn modelId="{015E13C9-F9F8-4B19-98EE-F9670607EB48}" type="presParOf" srcId="{F6400DA6-7B24-43CA-8388-0DFDBD447A13}" destId="{FD152D40-7718-4F71-8B79-0D2294737813}" srcOrd="1" destOrd="0" presId="urn:microsoft.com/office/officeart/2005/8/layout/orgChart1"/>
    <dgm:cxn modelId="{D26E9A71-3825-44C0-B5EB-845C22B2B63F}" type="presParOf" srcId="{B1B26D30-8C8F-43A2-A256-F9D29057227E}" destId="{CDEB7ACD-241E-48B9-804F-14C35E1A0E09}" srcOrd="1" destOrd="0" presId="urn:microsoft.com/office/officeart/2005/8/layout/orgChart1"/>
    <dgm:cxn modelId="{F27687B0-69C4-40B6-B8E3-E7FBBF1F3211}" type="presParOf" srcId="{B1B26D30-8C8F-43A2-A256-F9D29057227E}" destId="{9D257046-9DA7-460D-B15A-CC99B4A019CE}" srcOrd="2" destOrd="0" presId="urn:microsoft.com/office/officeart/2005/8/layout/orgChart1"/>
    <dgm:cxn modelId="{020D0594-3606-4C06-B91E-FA4CD376C6A6}" type="presParOf" srcId="{951EFB55-2A9A-4CDF-B24F-2B7265949E02}" destId="{78D388DE-D349-40D2-998E-2432A8DFBBD4}" srcOrd="6" destOrd="0" presId="urn:microsoft.com/office/officeart/2005/8/layout/orgChart1"/>
    <dgm:cxn modelId="{F178125F-4415-4795-B0E1-E55F9EA332AC}" type="presParOf" srcId="{951EFB55-2A9A-4CDF-B24F-2B7265949E02}" destId="{A6F0FA5C-0BD0-46AC-A7AF-DC0209802901}" srcOrd="7" destOrd="0" presId="urn:microsoft.com/office/officeart/2005/8/layout/orgChart1"/>
    <dgm:cxn modelId="{25692820-D1E2-43FB-BD80-885CA3AC8B41}" type="presParOf" srcId="{A6F0FA5C-0BD0-46AC-A7AF-DC0209802901}" destId="{B6CF1A0C-774E-4D3B-9428-96EE7E0801BE}" srcOrd="0" destOrd="0" presId="urn:microsoft.com/office/officeart/2005/8/layout/orgChart1"/>
    <dgm:cxn modelId="{1EDC5475-4580-4C72-9A73-83C0649A429A}" type="presParOf" srcId="{B6CF1A0C-774E-4D3B-9428-96EE7E0801BE}" destId="{48A20DFE-2F10-40A4-BC90-B00C0DF5EBCB}" srcOrd="0" destOrd="0" presId="urn:microsoft.com/office/officeart/2005/8/layout/orgChart1"/>
    <dgm:cxn modelId="{875EF272-4DD8-4037-BDFF-BC448565233B}" type="presParOf" srcId="{B6CF1A0C-774E-4D3B-9428-96EE7E0801BE}" destId="{0926982D-DD3F-49C5-B0D9-924E30FDC86A}" srcOrd="1" destOrd="0" presId="urn:microsoft.com/office/officeart/2005/8/layout/orgChart1"/>
    <dgm:cxn modelId="{276DFDCE-69E4-4AFB-839B-1D36AD3AC4AE}" type="presParOf" srcId="{A6F0FA5C-0BD0-46AC-A7AF-DC0209802901}" destId="{8ED42305-C310-4BFC-A4BE-BA24ABEDAB7D}" srcOrd="1" destOrd="0" presId="urn:microsoft.com/office/officeart/2005/8/layout/orgChart1"/>
    <dgm:cxn modelId="{F3C5F371-07B9-47C2-A2AD-280C0C66D5BB}" type="presParOf" srcId="{A6F0FA5C-0BD0-46AC-A7AF-DC0209802901}" destId="{9CE45528-01F3-460D-909F-539ABBB962A1}" srcOrd="2" destOrd="0" presId="urn:microsoft.com/office/officeart/2005/8/layout/orgChart1"/>
    <dgm:cxn modelId="{042762E0-839E-411E-8556-2E55DBEB546F}" type="presParOf" srcId="{6102CEFF-7551-41B0-BE6D-0F049AAA8984}" destId="{7DA2A603-8DF7-406C-B210-1356F35AB45E}" srcOrd="2" destOrd="0" presId="urn:microsoft.com/office/officeart/2005/8/layout/orgChart1"/>
    <dgm:cxn modelId="{B0957080-278C-404C-B99B-54D64A5D4FAD}" type="presParOf" srcId="{B515CF57-399B-4014-A048-BFD8A78939B9}" destId="{8632CAA2-C106-4B8C-ABBB-40251799D9AE}" srcOrd="8" destOrd="0" presId="urn:microsoft.com/office/officeart/2005/8/layout/orgChart1"/>
    <dgm:cxn modelId="{C05CC22A-3E08-4A98-A2DA-780D47185401}" type="presParOf" srcId="{B515CF57-399B-4014-A048-BFD8A78939B9}" destId="{B031FC5E-1422-4925-81B5-46200774F0CE}" srcOrd="9" destOrd="0" presId="urn:microsoft.com/office/officeart/2005/8/layout/orgChart1"/>
    <dgm:cxn modelId="{B68ECA8C-EAE0-4412-ADB6-9DC57C9314BC}" type="presParOf" srcId="{B031FC5E-1422-4925-81B5-46200774F0CE}" destId="{ABBEA57F-F768-44DE-BC84-200DF2BFF317}" srcOrd="0" destOrd="0" presId="urn:microsoft.com/office/officeart/2005/8/layout/orgChart1"/>
    <dgm:cxn modelId="{0D168AB1-4D53-4F50-A0CB-AB472A2B3407}" type="presParOf" srcId="{ABBEA57F-F768-44DE-BC84-200DF2BFF317}" destId="{CCB793FE-A89C-4C32-84CF-4FDAE2A2063F}" srcOrd="0" destOrd="0" presId="urn:microsoft.com/office/officeart/2005/8/layout/orgChart1"/>
    <dgm:cxn modelId="{E726B242-E5A3-4EE1-8294-31BEA2986E51}" type="presParOf" srcId="{ABBEA57F-F768-44DE-BC84-200DF2BFF317}" destId="{1E63229A-7C66-4ECB-84C5-F26F4A3F6729}" srcOrd="1" destOrd="0" presId="urn:microsoft.com/office/officeart/2005/8/layout/orgChart1"/>
    <dgm:cxn modelId="{1FA99005-26C8-4D2F-B37B-A7DD57B6DA0D}" type="presParOf" srcId="{B031FC5E-1422-4925-81B5-46200774F0CE}" destId="{82C6729D-8FE3-4FF8-B209-E506429D28CE}" srcOrd="1" destOrd="0" presId="urn:microsoft.com/office/officeart/2005/8/layout/orgChart1"/>
    <dgm:cxn modelId="{3DC60B66-C5A7-4A69-B464-E774B19F3685}" type="presParOf" srcId="{82C6729D-8FE3-4FF8-B209-E506429D28CE}" destId="{ABFBAF40-B63B-4655-9504-5CFA5B07FABA}" srcOrd="0" destOrd="0" presId="urn:microsoft.com/office/officeart/2005/8/layout/orgChart1"/>
    <dgm:cxn modelId="{8A050037-CCCB-4F0B-B022-A651D89D0CE6}" type="presParOf" srcId="{82C6729D-8FE3-4FF8-B209-E506429D28CE}" destId="{19B2F6AE-5E31-4094-A815-CA61C8B88523}" srcOrd="1" destOrd="0" presId="urn:microsoft.com/office/officeart/2005/8/layout/orgChart1"/>
    <dgm:cxn modelId="{BEA5E38B-4219-43F0-A02E-8ECBD9BC9FB3}" type="presParOf" srcId="{19B2F6AE-5E31-4094-A815-CA61C8B88523}" destId="{4744B701-BCC8-4C44-BA82-B72845549592}" srcOrd="0" destOrd="0" presId="urn:microsoft.com/office/officeart/2005/8/layout/orgChart1"/>
    <dgm:cxn modelId="{336E3EF1-73A7-4744-ADE6-F2A57F6D3DE9}" type="presParOf" srcId="{4744B701-BCC8-4C44-BA82-B72845549592}" destId="{50386ED7-24EB-497C-8F6C-D5E199DE56F5}" srcOrd="0" destOrd="0" presId="urn:microsoft.com/office/officeart/2005/8/layout/orgChart1"/>
    <dgm:cxn modelId="{EA9D9946-C40B-41E2-9D1E-8E991F914EBC}" type="presParOf" srcId="{4744B701-BCC8-4C44-BA82-B72845549592}" destId="{C5559C80-F98F-4698-B4B2-7C72DC33BC60}" srcOrd="1" destOrd="0" presId="urn:microsoft.com/office/officeart/2005/8/layout/orgChart1"/>
    <dgm:cxn modelId="{A1AF339B-6D6B-4F28-9899-764C7E939EAB}" type="presParOf" srcId="{19B2F6AE-5E31-4094-A815-CA61C8B88523}" destId="{DEFE1D15-50FD-4115-9C57-36F26EE045AA}" srcOrd="1" destOrd="0" presId="urn:microsoft.com/office/officeart/2005/8/layout/orgChart1"/>
    <dgm:cxn modelId="{C6DD0D21-F71D-40A0-A650-1DF4146972C7}" type="presParOf" srcId="{19B2F6AE-5E31-4094-A815-CA61C8B88523}" destId="{0567E60D-8D97-485F-B1F5-D6C3E628C055}" srcOrd="2" destOrd="0" presId="urn:microsoft.com/office/officeart/2005/8/layout/orgChart1"/>
    <dgm:cxn modelId="{0DCBED66-6F20-4E13-9172-117B869C7A7A}" type="presParOf" srcId="{82C6729D-8FE3-4FF8-B209-E506429D28CE}" destId="{3DCA3B5A-4F25-40E2-BA19-0108F718716B}" srcOrd="2" destOrd="0" presId="urn:microsoft.com/office/officeart/2005/8/layout/orgChart1"/>
    <dgm:cxn modelId="{EEE90FA5-E2A0-4ADA-B26C-370A8C917DDB}" type="presParOf" srcId="{82C6729D-8FE3-4FF8-B209-E506429D28CE}" destId="{D52C8DC9-F595-4EC2-A95B-1559A46967C1}" srcOrd="3" destOrd="0" presId="urn:microsoft.com/office/officeart/2005/8/layout/orgChart1"/>
    <dgm:cxn modelId="{BF34CF43-AD91-4288-92F2-607560494095}" type="presParOf" srcId="{D52C8DC9-F595-4EC2-A95B-1559A46967C1}" destId="{99F8B37F-1D93-4394-BD36-B0AF52482D77}" srcOrd="0" destOrd="0" presId="urn:microsoft.com/office/officeart/2005/8/layout/orgChart1"/>
    <dgm:cxn modelId="{E1B22A3A-A4F8-4AC2-998D-7CF39B21B250}" type="presParOf" srcId="{99F8B37F-1D93-4394-BD36-B0AF52482D77}" destId="{38BCD164-9200-4DCB-AC74-6BE4F3AE25A0}" srcOrd="0" destOrd="0" presId="urn:microsoft.com/office/officeart/2005/8/layout/orgChart1"/>
    <dgm:cxn modelId="{75992BE8-E1BB-4797-9A74-362E89C4064B}" type="presParOf" srcId="{99F8B37F-1D93-4394-BD36-B0AF52482D77}" destId="{B801488C-D3E4-4080-9BB6-EA658F177378}" srcOrd="1" destOrd="0" presId="urn:microsoft.com/office/officeart/2005/8/layout/orgChart1"/>
    <dgm:cxn modelId="{D11159D5-9BF4-4C53-B289-2CC0BE56BFAC}" type="presParOf" srcId="{D52C8DC9-F595-4EC2-A95B-1559A46967C1}" destId="{5C8A3660-7227-465A-BD9C-95F8A57E3D72}" srcOrd="1" destOrd="0" presId="urn:microsoft.com/office/officeart/2005/8/layout/orgChart1"/>
    <dgm:cxn modelId="{F7FFFFE1-3B5F-4869-8F0E-C67FCC71A468}" type="presParOf" srcId="{D52C8DC9-F595-4EC2-A95B-1559A46967C1}" destId="{350D9E14-8D00-407F-AD99-A67056137595}" srcOrd="2" destOrd="0" presId="urn:microsoft.com/office/officeart/2005/8/layout/orgChart1"/>
    <dgm:cxn modelId="{1519CBE3-53BE-4D5D-88F1-F24D65453C1C}" type="presParOf" srcId="{82C6729D-8FE3-4FF8-B209-E506429D28CE}" destId="{80DBFA49-D3F4-4BB9-80E2-401A414A0A3E}" srcOrd="4" destOrd="0" presId="urn:microsoft.com/office/officeart/2005/8/layout/orgChart1"/>
    <dgm:cxn modelId="{591B135E-FB5D-478C-9797-F12226B596E3}" type="presParOf" srcId="{82C6729D-8FE3-4FF8-B209-E506429D28CE}" destId="{5C3B3237-0ABC-48DF-9C96-9C604DF988A6}" srcOrd="5" destOrd="0" presId="urn:microsoft.com/office/officeart/2005/8/layout/orgChart1"/>
    <dgm:cxn modelId="{11168F42-371D-4D1D-B555-9EFFA76D3EAB}" type="presParOf" srcId="{5C3B3237-0ABC-48DF-9C96-9C604DF988A6}" destId="{78DBA755-EBA7-4B8E-856F-6F2CA0EC7F17}" srcOrd="0" destOrd="0" presId="urn:microsoft.com/office/officeart/2005/8/layout/orgChart1"/>
    <dgm:cxn modelId="{93BA4B20-B68B-42D4-ABC8-D19FC30E8B8C}" type="presParOf" srcId="{78DBA755-EBA7-4B8E-856F-6F2CA0EC7F17}" destId="{74F0DD45-7BC0-42E3-9149-6D1A07249D42}" srcOrd="0" destOrd="0" presId="urn:microsoft.com/office/officeart/2005/8/layout/orgChart1"/>
    <dgm:cxn modelId="{1955BB9B-D20A-4046-B0F7-28D86D678C0A}" type="presParOf" srcId="{78DBA755-EBA7-4B8E-856F-6F2CA0EC7F17}" destId="{E7658D30-948D-4B28-9F5E-4D73A153660F}" srcOrd="1" destOrd="0" presId="urn:microsoft.com/office/officeart/2005/8/layout/orgChart1"/>
    <dgm:cxn modelId="{F0636014-17A1-4D7A-B239-EDA9DF9DC552}" type="presParOf" srcId="{5C3B3237-0ABC-48DF-9C96-9C604DF988A6}" destId="{F4B7E29D-F353-4BE3-9150-B02652CD29FF}" srcOrd="1" destOrd="0" presId="urn:microsoft.com/office/officeart/2005/8/layout/orgChart1"/>
    <dgm:cxn modelId="{6989A9BF-1806-4538-B6A6-E2476C2725B4}" type="presParOf" srcId="{5C3B3237-0ABC-48DF-9C96-9C604DF988A6}" destId="{88A7F232-625B-4E23-A37E-058BE1887B99}" srcOrd="2" destOrd="0" presId="urn:microsoft.com/office/officeart/2005/8/layout/orgChart1"/>
    <dgm:cxn modelId="{80A7D686-D7A8-4626-BB1B-9396996FF485}" type="presParOf" srcId="{82C6729D-8FE3-4FF8-B209-E506429D28CE}" destId="{161FA857-65DC-4A1E-8318-CD30315CA743}" srcOrd="6" destOrd="0" presId="urn:microsoft.com/office/officeart/2005/8/layout/orgChart1"/>
    <dgm:cxn modelId="{89A1499A-AC17-4E88-8D35-24D563D805A4}" type="presParOf" srcId="{82C6729D-8FE3-4FF8-B209-E506429D28CE}" destId="{700BC8FE-869D-43EE-83AE-52A499771AB6}" srcOrd="7" destOrd="0" presId="urn:microsoft.com/office/officeart/2005/8/layout/orgChart1"/>
    <dgm:cxn modelId="{95148466-4287-475F-92B4-EDB84AC5001B}" type="presParOf" srcId="{700BC8FE-869D-43EE-83AE-52A499771AB6}" destId="{81760D53-A2F5-4975-8053-425810400D41}" srcOrd="0" destOrd="0" presId="urn:microsoft.com/office/officeart/2005/8/layout/orgChart1"/>
    <dgm:cxn modelId="{634A07B9-E97A-4BA3-8E1C-88449B4B167F}" type="presParOf" srcId="{81760D53-A2F5-4975-8053-425810400D41}" destId="{F9F23DC4-1325-4D1F-AB3D-4E379C4DFAF0}" srcOrd="0" destOrd="0" presId="urn:microsoft.com/office/officeart/2005/8/layout/orgChart1"/>
    <dgm:cxn modelId="{568B4ED7-F0EC-43B5-A556-31C9DAD4923A}" type="presParOf" srcId="{81760D53-A2F5-4975-8053-425810400D41}" destId="{1FF21B78-B34B-413A-87F2-061CC2E034B1}" srcOrd="1" destOrd="0" presId="urn:microsoft.com/office/officeart/2005/8/layout/orgChart1"/>
    <dgm:cxn modelId="{35F9CE54-F48E-4DC6-9AB6-FC22FAEB1D94}" type="presParOf" srcId="{700BC8FE-869D-43EE-83AE-52A499771AB6}" destId="{3635796F-957D-484A-9EAC-E637AFC8A9AA}" srcOrd="1" destOrd="0" presId="urn:microsoft.com/office/officeart/2005/8/layout/orgChart1"/>
    <dgm:cxn modelId="{20887AB6-58AE-4C7E-A7A3-11613834BD9C}" type="presParOf" srcId="{700BC8FE-869D-43EE-83AE-52A499771AB6}" destId="{68E6B07D-1707-4FA2-BD6E-8AA8170904A6}" srcOrd="2" destOrd="0" presId="urn:microsoft.com/office/officeart/2005/8/layout/orgChart1"/>
    <dgm:cxn modelId="{6393FC12-CB88-46EE-B134-E73D007F20E1}" type="presParOf" srcId="{B031FC5E-1422-4925-81B5-46200774F0CE}" destId="{7DB4D770-294D-4D89-9555-DC6078AAD517}" srcOrd="2" destOrd="0" presId="urn:microsoft.com/office/officeart/2005/8/layout/orgChart1"/>
    <dgm:cxn modelId="{C0A29577-B560-4E37-9E70-C42A2CDE93B2}" type="presParOf" srcId="{B515CF57-399B-4014-A048-BFD8A78939B9}" destId="{BE9C03FA-3E30-4A2E-80D3-DEC1339493CA}" srcOrd="10" destOrd="0" presId="urn:microsoft.com/office/officeart/2005/8/layout/orgChart1"/>
    <dgm:cxn modelId="{E90E8DB7-C1CD-47FB-B1D3-7985A223B1A2}" type="presParOf" srcId="{B515CF57-399B-4014-A048-BFD8A78939B9}" destId="{4EF46614-4B7A-43ED-97A9-82DC68B302EF}" srcOrd="11" destOrd="0" presId="urn:microsoft.com/office/officeart/2005/8/layout/orgChart1"/>
    <dgm:cxn modelId="{EBC2EA9B-12C2-411B-A7F4-A8FB1F765CBA}" type="presParOf" srcId="{4EF46614-4B7A-43ED-97A9-82DC68B302EF}" destId="{F2FE6DDA-8E7B-4947-88C1-3A3817187165}" srcOrd="0" destOrd="0" presId="urn:microsoft.com/office/officeart/2005/8/layout/orgChart1"/>
    <dgm:cxn modelId="{293805AF-5E42-4AD8-A46D-2A55988FC208}" type="presParOf" srcId="{F2FE6DDA-8E7B-4947-88C1-3A3817187165}" destId="{1E6A0B4D-BACA-4381-99A3-AD285168D557}" srcOrd="0" destOrd="0" presId="urn:microsoft.com/office/officeart/2005/8/layout/orgChart1"/>
    <dgm:cxn modelId="{F5A82E18-F869-4867-A760-B5E02FCB89FD}" type="presParOf" srcId="{F2FE6DDA-8E7B-4947-88C1-3A3817187165}" destId="{D88F1AE5-0B41-46B6-BE95-8E3A26AF4EF6}" srcOrd="1" destOrd="0" presId="urn:microsoft.com/office/officeart/2005/8/layout/orgChart1"/>
    <dgm:cxn modelId="{B67F94A7-0E30-427A-88B0-9D8C671F327C}" type="presParOf" srcId="{4EF46614-4B7A-43ED-97A9-82DC68B302EF}" destId="{A503C72B-147B-421B-BD33-562A731F44A6}" srcOrd="1" destOrd="0" presId="urn:microsoft.com/office/officeart/2005/8/layout/orgChart1"/>
    <dgm:cxn modelId="{308B08B1-268B-4865-8879-CF59BE8C940A}" type="presParOf" srcId="{A503C72B-147B-421B-BD33-562A731F44A6}" destId="{750D4A2D-82FD-4487-A96C-121B88873ED4}" srcOrd="0" destOrd="0" presId="urn:microsoft.com/office/officeart/2005/8/layout/orgChart1"/>
    <dgm:cxn modelId="{94F2ACD7-3C37-402C-B05E-1948C39ECA94}" type="presParOf" srcId="{A503C72B-147B-421B-BD33-562A731F44A6}" destId="{6E632914-F868-4813-9B68-3FE1C4EE8959}" srcOrd="1" destOrd="0" presId="urn:microsoft.com/office/officeart/2005/8/layout/orgChart1"/>
    <dgm:cxn modelId="{11B4B788-8B2F-4D73-A282-C3D2A604C776}" type="presParOf" srcId="{6E632914-F868-4813-9B68-3FE1C4EE8959}" destId="{DE4D3670-5E47-4425-9FC1-52C0B4D6248C}" srcOrd="0" destOrd="0" presId="urn:microsoft.com/office/officeart/2005/8/layout/orgChart1"/>
    <dgm:cxn modelId="{21EB9D32-E19E-4817-95E4-55CEB2ABFF6D}" type="presParOf" srcId="{DE4D3670-5E47-4425-9FC1-52C0B4D6248C}" destId="{55FA6D01-B144-466B-AB67-740D521F7530}" srcOrd="0" destOrd="0" presId="urn:microsoft.com/office/officeart/2005/8/layout/orgChart1"/>
    <dgm:cxn modelId="{5DBC11D9-CDEF-4AB7-B6F6-29BF958775CB}" type="presParOf" srcId="{DE4D3670-5E47-4425-9FC1-52C0B4D6248C}" destId="{171956F0-3A24-4E03-8842-C39549BA699E}" srcOrd="1" destOrd="0" presId="urn:microsoft.com/office/officeart/2005/8/layout/orgChart1"/>
    <dgm:cxn modelId="{6C0602C4-B4F6-4EEB-B4E5-833717D5E684}" type="presParOf" srcId="{6E632914-F868-4813-9B68-3FE1C4EE8959}" destId="{5968312E-40A6-43FC-B8BB-300F6E300513}" srcOrd="1" destOrd="0" presId="urn:microsoft.com/office/officeart/2005/8/layout/orgChart1"/>
    <dgm:cxn modelId="{95E23EAD-108C-4EE7-B10C-CC1F4DED356B}" type="presParOf" srcId="{6E632914-F868-4813-9B68-3FE1C4EE8959}" destId="{0ADFB08C-0BB8-47A2-8258-1291DA6314F7}" srcOrd="2" destOrd="0" presId="urn:microsoft.com/office/officeart/2005/8/layout/orgChart1"/>
    <dgm:cxn modelId="{D28E40E0-165C-496A-87A2-B4B1C254BEF0}" type="presParOf" srcId="{A503C72B-147B-421B-BD33-562A731F44A6}" destId="{4EBA6925-C873-4565-966C-DD03836EF0BB}" srcOrd="2" destOrd="0" presId="urn:microsoft.com/office/officeart/2005/8/layout/orgChart1"/>
    <dgm:cxn modelId="{7BEA66E4-9E52-4731-8788-BA0CCE90E8F3}" type="presParOf" srcId="{A503C72B-147B-421B-BD33-562A731F44A6}" destId="{26FBE92D-CED6-4ED9-B2CD-909A8780393A}" srcOrd="3" destOrd="0" presId="urn:microsoft.com/office/officeart/2005/8/layout/orgChart1"/>
    <dgm:cxn modelId="{A6AB6FBC-52FA-48BE-A856-446099D33DCE}" type="presParOf" srcId="{26FBE92D-CED6-4ED9-B2CD-909A8780393A}" destId="{7290BFA5-4C35-463D-9A8C-198B9CEA6089}" srcOrd="0" destOrd="0" presId="urn:microsoft.com/office/officeart/2005/8/layout/orgChart1"/>
    <dgm:cxn modelId="{52B6B013-5DB7-4A03-87AA-1804C792738C}" type="presParOf" srcId="{7290BFA5-4C35-463D-9A8C-198B9CEA6089}" destId="{CAEDF130-4901-4E7D-B70F-048917825F60}" srcOrd="0" destOrd="0" presId="urn:microsoft.com/office/officeart/2005/8/layout/orgChart1"/>
    <dgm:cxn modelId="{7A89BAA1-1692-4C5F-B5BE-CF8D96DF82A6}" type="presParOf" srcId="{7290BFA5-4C35-463D-9A8C-198B9CEA6089}" destId="{CA29113D-7065-42EA-A0D3-F67631178E66}" srcOrd="1" destOrd="0" presId="urn:microsoft.com/office/officeart/2005/8/layout/orgChart1"/>
    <dgm:cxn modelId="{A9C56D65-99AA-4374-9CDE-F61384E0A88B}" type="presParOf" srcId="{26FBE92D-CED6-4ED9-B2CD-909A8780393A}" destId="{DD9A2D5A-6544-451C-937D-B8FE7C23F68E}" srcOrd="1" destOrd="0" presId="urn:microsoft.com/office/officeart/2005/8/layout/orgChart1"/>
    <dgm:cxn modelId="{8C40EDFD-5410-4728-800F-C61AFA844F61}" type="presParOf" srcId="{26FBE92D-CED6-4ED9-B2CD-909A8780393A}" destId="{3D4ABEE1-03B8-4B71-AD62-C3B3D0B9D653}" srcOrd="2" destOrd="0" presId="urn:microsoft.com/office/officeart/2005/8/layout/orgChart1"/>
    <dgm:cxn modelId="{A6DCD9C1-05FD-4CE8-9878-77A464F8377B}" type="presParOf" srcId="{A503C72B-147B-421B-BD33-562A731F44A6}" destId="{9760ADD2-ED16-48E3-81A6-7E7A572E235F}" srcOrd="4" destOrd="0" presId="urn:microsoft.com/office/officeart/2005/8/layout/orgChart1"/>
    <dgm:cxn modelId="{06936988-7012-42F5-A89F-15E826CD522F}" type="presParOf" srcId="{A503C72B-147B-421B-BD33-562A731F44A6}" destId="{8D9AAAC9-1D4C-46BF-87C9-CCF7B76B54A7}" srcOrd="5" destOrd="0" presId="urn:microsoft.com/office/officeart/2005/8/layout/orgChart1"/>
    <dgm:cxn modelId="{76DF7683-57FC-4281-813D-CBB0D1874FF3}" type="presParOf" srcId="{8D9AAAC9-1D4C-46BF-87C9-CCF7B76B54A7}" destId="{C38BAAC4-AC5F-426A-BD02-C9FDE2F939A4}" srcOrd="0" destOrd="0" presId="urn:microsoft.com/office/officeart/2005/8/layout/orgChart1"/>
    <dgm:cxn modelId="{C855CA91-D87F-41DC-A19F-9DCCDB9798AB}" type="presParOf" srcId="{C38BAAC4-AC5F-426A-BD02-C9FDE2F939A4}" destId="{DB1DB718-3C46-4231-B15C-0F0A575C96F8}" srcOrd="0" destOrd="0" presId="urn:microsoft.com/office/officeart/2005/8/layout/orgChart1"/>
    <dgm:cxn modelId="{C347F573-7515-40F8-9145-336D969D88C0}" type="presParOf" srcId="{C38BAAC4-AC5F-426A-BD02-C9FDE2F939A4}" destId="{9983E95A-76E9-459A-BDC2-7593EBDBEF72}" srcOrd="1" destOrd="0" presId="urn:microsoft.com/office/officeart/2005/8/layout/orgChart1"/>
    <dgm:cxn modelId="{361812E9-74FB-4B84-9539-EE737B0353D3}" type="presParOf" srcId="{8D9AAAC9-1D4C-46BF-87C9-CCF7B76B54A7}" destId="{D24248B2-65FB-4A49-BDDF-68B8178FDD4E}" srcOrd="1" destOrd="0" presId="urn:microsoft.com/office/officeart/2005/8/layout/orgChart1"/>
    <dgm:cxn modelId="{0B3186AB-4B5A-410B-A042-729F84AFFB02}" type="presParOf" srcId="{8D9AAAC9-1D4C-46BF-87C9-CCF7B76B54A7}" destId="{C3FB26CE-2EB7-4DB3-B21A-8B10AA460090}" srcOrd="2" destOrd="0" presId="urn:microsoft.com/office/officeart/2005/8/layout/orgChart1"/>
    <dgm:cxn modelId="{B1AF4AFB-D95A-42DC-ABA7-CF8F48C2B04B}" type="presParOf" srcId="{4EF46614-4B7A-43ED-97A9-82DC68B302EF}" destId="{A9049573-DA75-46E3-AB29-653777A93F57}" srcOrd="2" destOrd="0" presId="urn:microsoft.com/office/officeart/2005/8/layout/orgChart1"/>
    <dgm:cxn modelId="{0B532EC6-D46B-4AD8-BE1E-460751DAFDA4}" type="presParOf" srcId="{B515CF57-399B-4014-A048-BFD8A78939B9}" destId="{2C52FE5B-74EE-4EBB-B34E-BA1F23909AA4}" srcOrd="12" destOrd="0" presId="urn:microsoft.com/office/officeart/2005/8/layout/orgChart1"/>
    <dgm:cxn modelId="{DB374D23-5311-4724-A625-393FE0D3F7C3}" type="presParOf" srcId="{B515CF57-399B-4014-A048-BFD8A78939B9}" destId="{9F100645-2543-4A56-B3B7-6FBAB790F341}" srcOrd="13" destOrd="0" presId="urn:microsoft.com/office/officeart/2005/8/layout/orgChart1"/>
    <dgm:cxn modelId="{70635C09-D6D0-4147-B2FB-722B1F359E55}" type="presParOf" srcId="{9F100645-2543-4A56-B3B7-6FBAB790F341}" destId="{A78327AC-71BB-4DC8-AC43-B75430DCF5E7}" srcOrd="0" destOrd="0" presId="urn:microsoft.com/office/officeart/2005/8/layout/orgChart1"/>
    <dgm:cxn modelId="{68C134E8-CCE9-45AB-804C-C6FC850595A9}" type="presParOf" srcId="{A78327AC-71BB-4DC8-AC43-B75430DCF5E7}" destId="{2FFCDE14-7108-4E3C-A1B8-30BA250AD11C}" srcOrd="0" destOrd="0" presId="urn:microsoft.com/office/officeart/2005/8/layout/orgChart1"/>
    <dgm:cxn modelId="{D65272B0-5524-4B1C-9C9F-6A7A0FF366DB}" type="presParOf" srcId="{A78327AC-71BB-4DC8-AC43-B75430DCF5E7}" destId="{F6C47596-B609-402F-A066-54AEC1BA8119}" srcOrd="1" destOrd="0" presId="urn:microsoft.com/office/officeart/2005/8/layout/orgChart1"/>
    <dgm:cxn modelId="{3D592E1D-24D4-4144-A7C4-09423A01F20D}" type="presParOf" srcId="{9F100645-2543-4A56-B3B7-6FBAB790F341}" destId="{A5A1C6A6-0AF1-4613-82CC-2E9E5480D955}" srcOrd="1" destOrd="0" presId="urn:microsoft.com/office/officeart/2005/8/layout/orgChart1"/>
    <dgm:cxn modelId="{C9E6F274-6B3B-4BDE-8BA5-26DFBE3565AB}" type="presParOf" srcId="{A5A1C6A6-0AF1-4613-82CC-2E9E5480D955}" destId="{A49B65CF-43D6-4242-BA13-C9E2D2C0C42D}" srcOrd="0" destOrd="0" presId="urn:microsoft.com/office/officeart/2005/8/layout/orgChart1"/>
    <dgm:cxn modelId="{CB6B7F0B-AE9E-49B0-AB5B-A96467FBBF73}" type="presParOf" srcId="{A5A1C6A6-0AF1-4613-82CC-2E9E5480D955}" destId="{0479E6A8-FCFC-43BD-9F47-F48F34995ABB}" srcOrd="1" destOrd="0" presId="urn:microsoft.com/office/officeart/2005/8/layout/orgChart1"/>
    <dgm:cxn modelId="{0BBAF330-4D27-4256-B7E7-E73CA9C032A5}" type="presParOf" srcId="{0479E6A8-FCFC-43BD-9F47-F48F34995ABB}" destId="{CAC84C4E-BEED-4A80-B893-6F48E99C0FF5}" srcOrd="0" destOrd="0" presId="urn:microsoft.com/office/officeart/2005/8/layout/orgChart1"/>
    <dgm:cxn modelId="{27C21A18-E13E-4C07-B79D-32CD1EDB86A0}" type="presParOf" srcId="{CAC84C4E-BEED-4A80-B893-6F48E99C0FF5}" destId="{6CB10FD5-A6A2-46FE-AAD7-C48A9728888A}" srcOrd="0" destOrd="0" presId="urn:microsoft.com/office/officeart/2005/8/layout/orgChart1"/>
    <dgm:cxn modelId="{096D3678-12D4-4B39-9332-11C8B699C156}" type="presParOf" srcId="{CAC84C4E-BEED-4A80-B893-6F48E99C0FF5}" destId="{E59080C8-9DDA-4A47-B673-6F1287D259C4}" srcOrd="1" destOrd="0" presId="urn:microsoft.com/office/officeart/2005/8/layout/orgChart1"/>
    <dgm:cxn modelId="{0B76C08E-779C-4723-B3B3-AE53557A2CEC}" type="presParOf" srcId="{0479E6A8-FCFC-43BD-9F47-F48F34995ABB}" destId="{FF8CEF3F-EBDA-4871-ABF5-64C8C16FE94E}" srcOrd="1" destOrd="0" presId="urn:microsoft.com/office/officeart/2005/8/layout/orgChart1"/>
    <dgm:cxn modelId="{A085F995-A735-446B-8119-CE909F7412EA}" type="presParOf" srcId="{0479E6A8-FCFC-43BD-9F47-F48F34995ABB}" destId="{BA42DAFD-96C6-44E4-9D4D-89FB6E6E05A2}" srcOrd="2" destOrd="0" presId="urn:microsoft.com/office/officeart/2005/8/layout/orgChart1"/>
    <dgm:cxn modelId="{84F11926-2881-4B66-9C90-252F16EF103B}" type="presParOf" srcId="{A5A1C6A6-0AF1-4613-82CC-2E9E5480D955}" destId="{CE4B48E3-3633-447E-B783-D0F4B268151C}" srcOrd="2" destOrd="0" presId="urn:microsoft.com/office/officeart/2005/8/layout/orgChart1"/>
    <dgm:cxn modelId="{951FEFCC-BADB-4B52-A05F-A5812825A496}" type="presParOf" srcId="{A5A1C6A6-0AF1-4613-82CC-2E9E5480D955}" destId="{C72C8328-C8F2-4445-9EA7-F423939C35ED}" srcOrd="3" destOrd="0" presId="urn:microsoft.com/office/officeart/2005/8/layout/orgChart1"/>
    <dgm:cxn modelId="{88A32423-BA10-47A8-88F4-788832E2392D}" type="presParOf" srcId="{C72C8328-C8F2-4445-9EA7-F423939C35ED}" destId="{0EA16798-F77E-40E7-A214-DBD42187F82B}" srcOrd="0" destOrd="0" presId="urn:microsoft.com/office/officeart/2005/8/layout/orgChart1"/>
    <dgm:cxn modelId="{90EC8D94-DD79-4A37-95CC-04FEE26A9FDB}" type="presParOf" srcId="{0EA16798-F77E-40E7-A214-DBD42187F82B}" destId="{21D0943B-8C71-46E4-8727-499986D2D85F}" srcOrd="0" destOrd="0" presId="urn:microsoft.com/office/officeart/2005/8/layout/orgChart1"/>
    <dgm:cxn modelId="{0CD89030-A003-4801-8BC5-B0B2E63DB50C}" type="presParOf" srcId="{0EA16798-F77E-40E7-A214-DBD42187F82B}" destId="{800865C4-1C82-47A2-8297-19572F4FC439}" srcOrd="1" destOrd="0" presId="urn:microsoft.com/office/officeart/2005/8/layout/orgChart1"/>
    <dgm:cxn modelId="{04741E37-06C9-4E46-9025-816DE463CA54}" type="presParOf" srcId="{C72C8328-C8F2-4445-9EA7-F423939C35ED}" destId="{F3EF9B53-3CD8-4E8B-B7D7-D0CA054E67EC}" srcOrd="1" destOrd="0" presId="urn:microsoft.com/office/officeart/2005/8/layout/orgChart1"/>
    <dgm:cxn modelId="{D846336C-DE74-43A2-96E8-05218373CC66}" type="presParOf" srcId="{C72C8328-C8F2-4445-9EA7-F423939C35ED}" destId="{435F78D0-AAE8-41CC-9C8F-B7FB5C00F569}" srcOrd="2" destOrd="0" presId="urn:microsoft.com/office/officeart/2005/8/layout/orgChart1"/>
    <dgm:cxn modelId="{0E0FA142-D740-4BFD-BAD1-BA49E3880A4D}" type="presParOf" srcId="{9F100645-2543-4A56-B3B7-6FBAB790F341}" destId="{EA61C568-14F6-431C-8923-335B52134390}" srcOrd="2" destOrd="0" presId="urn:microsoft.com/office/officeart/2005/8/layout/orgChart1"/>
    <dgm:cxn modelId="{7FEE1804-587E-4B89-97BC-D9F39E1DBD19}" type="presParOf" srcId="{B599CD2C-5598-4A3C-B420-D5D604A811CB}" destId="{FC5E7559-40FC-4051-9C74-7E630510AAD7}" srcOrd="2" destOrd="0" presId="urn:microsoft.com/office/officeart/2005/8/layout/orgChart1"/>
    <dgm:cxn modelId="{DD7B5DD5-37C2-4DB6-98F0-E826CC7A2C0B}" type="presParOf" srcId="{FC5E7559-40FC-4051-9C74-7E630510AAD7}" destId="{05754730-47FF-4DBB-9CB9-38F85505EC3C}" srcOrd="0" destOrd="0" presId="urn:microsoft.com/office/officeart/2005/8/layout/orgChart1"/>
    <dgm:cxn modelId="{F46F4A6C-58B1-4952-98EB-441B8448E9A4}" type="presParOf" srcId="{FC5E7559-40FC-4051-9C74-7E630510AAD7}" destId="{5083C3C8-1126-4F73-930F-F09BD9C1B956}" srcOrd="1" destOrd="0" presId="urn:microsoft.com/office/officeart/2005/8/layout/orgChart1"/>
    <dgm:cxn modelId="{FAFCB5F6-0BA8-421D-83F9-C8E17D6C060F}" type="presParOf" srcId="{5083C3C8-1126-4F73-930F-F09BD9C1B956}" destId="{47DD5A07-0714-4913-8D52-6117FE526972}" srcOrd="0" destOrd="0" presId="urn:microsoft.com/office/officeart/2005/8/layout/orgChart1"/>
    <dgm:cxn modelId="{BC9A0C13-BD77-40DA-AC90-3F78B39BF010}" type="presParOf" srcId="{47DD5A07-0714-4913-8D52-6117FE526972}" destId="{0EC6D5AE-93EA-474C-A427-510DC0F67AF8}" srcOrd="0" destOrd="0" presId="urn:microsoft.com/office/officeart/2005/8/layout/orgChart1"/>
    <dgm:cxn modelId="{2EF7F26D-50B9-4B57-A5E2-AD7F23342EBA}" type="presParOf" srcId="{47DD5A07-0714-4913-8D52-6117FE526972}" destId="{A8869DB9-0F5B-424F-87AD-071E79196EFB}" srcOrd="1" destOrd="0" presId="urn:microsoft.com/office/officeart/2005/8/layout/orgChart1"/>
    <dgm:cxn modelId="{292E7324-B9B0-4E9B-9CC1-6A3251B6466D}" type="presParOf" srcId="{5083C3C8-1126-4F73-930F-F09BD9C1B956}" destId="{8A1422A6-F3EE-4083-BA8A-4B2839C49489}" srcOrd="1" destOrd="0" presId="urn:microsoft.com/office/officeart/2005/8/layout/orgChart1"/>
    <dgm:cxn modelId="{62650050-6175-4FFC-A0D6-D3C5F6220B17}" type="presParOf" srcId="{5083C3C8-1126-4F73-930F-F09BD9C1B956}" destId="{6615542E-86D8-49BA-850B-C6E0B77F962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FE2D3E-C71F-4D1D-8C2F-F2D888BC2404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6D66400-6E8C-475D-AA1F-0F4AA76AAAA5}">
      <dgm:prSet phldrT="[Text]" custT="1"/>
      <dgm:spPr>
        <a:solidFill>
          <a:srgbClr val="FF0000"/>
        </a:solidFill>
      </dgm:spPr>
      <dgm:t>
        <a:bodyPr/>
        <a:lstStyle/>
        <a:p>
          <a:r>
            <a:rPr lang="en-GB" sz="2000" b="1" dirty="0" smtClean="0">
              <a:latin typeface="Trebuchet MS" pitchFamily="34" charset="0"/>
            </a:rPr>
            <a:t>Maintenance </a:t>
          </a:r>
          <a:endParaRPr lang="en-GB" sz="2000" b="1" dirty="0">
            <a:latin typeface="Trebuchet MS" pitchFamily="34" charset="0"/>
          </a:endParaRPr>
        </a:p>
      </dgm:t>
    </dgm:pt>
    <dgm:pt modelId="{9F7620AE-35E2-40AE-A3DC-6E7D6EA3742C}" type="parTrans" cxnId="{51EF0E2D-86B0-4C84-B6A4-A91CCE634D5C}">
      <dgm:prSet/>
      <dgm:spPr/>
      <dgm:t>
        <a:bodyPr/>
        <a:lstStyle/>
        <a:p>
          <a:endParaRPr lang="en-GB"/>
        </a:p>
      </dgm:t>
    </dgm:pt>
    <dgm:pt modelId="{69ABEA93-E5F7-4457-9AC4-872B4508633D}" type="sibTrans" cxnId="{51EF0E2D-86B0-4C84-B6A4-A91CCE634D5C}">
      <dgm:prSet/>
      <dgm:spPr/>
      <dgm:t>
        <a:bodyPr/>
        <a:lstStyle/>
        <a:p>
          <a:endParaRPr lang="en-GB"/>
        </a:p>
      </dgm:t>
    </dgm:pt>
    <dgm:pt modelId="{0C052604-CD8C-494D-B51B-6C6BB20A9E9F}">
      <dgm:prSet phldrT="[Text]" custT="1"/>
      <dgm:spPr>
        <a:solidFill>
          <a:schemeClr val="bg1">
            <a:alpha val="90000"/>
          </a:schemeClr>
        </a:solidFill>
        <a:ln>
          <a:solidFill>
            <a:srgbClr val="0000FF"/>
          </a:solidFill>
        </a:ln>
      </dgm:spPr>
      <dgm:t>
        <a:bodyPr/>
        <a:lstStyle/>
        <a:p>
          <a:pPr algn="l"/>
          <a:r>
            <a:rPr lang="en-GB" sz="1800" b="0" dirty="0" smtClean="0">
              <a:solidFill>
                <a:srgbClr val="0000FF"/>
              </a:solidFill>
              <a:latin typeface="Trebuchet MS" pitchFamily="34" charset="0"/>
            </a:rPr>
            <a:t>Academic package</a:t>
          </a:r>
        </a:p>
        <a:p>
          <a:pPr algn="l"/>
          <a:r>
            <a:rPr lang="en-GB" sz="1600" b="0" dirty="0" smtClean="0">
              <a:solidFill>
                <a:srgbClr val="0070C0"/>
              </a:solidFill>
              <a:latin typeface="Trebuchet MS" pitchFamily="34" charset="0"/>
            </a:rPr>
            <a:t>      -</a:t>
          </a:r>
          <a:r>
            <a:rPr lang="en-GB" sz="1600" b="0" dirty="0" smtClean="0">
              <a:solidFill>
                <a:srgbClr val="002060"/>
              </a:solidFill>
              <a:latin typeface="Trebuchet MS" pitchFamily="34" charset="0"/>
            </a:rPr>
            <a:t>Theories </a:t>
          </a:r>
        </a:p>
        <a:p>
          <a:pPr algn="l"/>
          <a:endParaRPr lang="en-GB" sz="1600" b="0" dirty="0" smtClean="0">
            <a:solidFill>
              <a:srgbClr val="0070C0"/>
            </a:solidFill>
            <a:latin typeface="Trebuchet MS" pitchFamily="34" charset="0"/>
          </a:endParaRPr>
        </a:p>
        <a:p>
          <a:pPr algn="l"/>
          <a:r>
            <a:rPr lang="en-GB" sz="1600" b="0" dirty="0" smtClean="0">
              <a:solidFill>
                <a:srgbClr val="0070C0"/>
              </a:solidFill>
              <a:latin typeface="Trebuchet MS" pitchFamily="34" charset="0"/>
            </a:rPr>
            <a:t>      </a:t>
          </a:r>
          <a:r>
            <a:rPr lang="en-GB" sz="1600" b="0" dirty="0" smtClean="0">
              <a:solidFill>
                <a:srgbClr val="3333FF"/>
              </a:solidFill>
              <a:latin typeface="Trebuchet MS" pitchFamily="34" charset="0"/>
            </a:rPr>
            <a:t>-Workplace</a:t>
          </a:r>
        </a:p>
        <a:p>
          <a:pPr algn="l"/>
          <a:r>
            <a:rPr lang="en-GB" sz="1600" b="0" dirty="0" smtClean="0">
              <a:solidFill>
                <a:srgbClr val="002060"/>
              </a:solidFill>
              <a:latin typeface="Trebuchet MS" pitchFamily="34" charset="0"/>
            </a:rPr>
            <a:t>      -</a:t>
          </a:r>
          <a:r>
            <a:rPr lang="en-GB" sz="1600" b="0" dirty="0" smtClean="0">
              <a:solidFill>
                <a:srgbClr val="0070C0"/>
              </a:solidFill>
              <a:latin typeface="Trebuchet MS" pitchFamily="34" charset="0"/>
            </a:rPr>
            <a:t>Practises</a:t>
          </a:r>
          <a:endParaRPr lang="en-GB" sz="1600" b="0" dirty="0" smtClean="0">
            <a:solidFill>
              <a:srgbClr val="0000FF"/>
            </a:solidFill>
            <a:latin typeface="Trebuchet MS" pitchFamily="34" charset="0"/>
          </a:endParaRPr>
        </a:p>
        <a:p>
          <a:pPr algn="ctr"/>
          <a:endParaRPr lang="en-GB" sz="1800" b="1" dirty="0">
            <a:latin typeface="Trebuchet MS" pitchFamily="34" charset="0"/>
          </a:endParaRPr>
        </a:p>
      </dgm:t>
    </dgm:pt>
    <dgm:pt modelId="{6B103856-653C-4A26-84D2-F16E54B89D8E}" type="parTrans" cxnId="{990F5AE4-E6C6-4104-81D8-A98310F9E1F6}">
      <dgm:prSet/>
      <dgm:spPr/>
      <dgm:t>
        <a:bodyPr/>
        <a:lstStyle/>
        <a:p>
          <a:endParaRPr lang="en-GB"/>
        </a:p>
      </dgm:t>
    </dgm:pt>
    <dgm:pt modelId="{1692DEF2-9EEC-4074-B1DA-57D7287D0234}" type="sibTrans" cxnId="{990F5AE4-E6C6-4104-81D8-A98310F9E1F6}">
      <dgm:prSet/>
      <dgm:spPr/>
      <dgm:t>
        <a:bodyPr/>
        <a:lstStyle/>
        <a:p>
          <a:endParaRPr lang="en-GB"/>
        </a:p>
      </dgm:t>
    </dgm:pt>
    <dgm:pt modelId="{DF9DACF5-AD79-4F6C-AAB6-8203E60F5395}">
      <dgm:prSet phldrT="[Text]" custT="1"/>
      <dgm:spPr>
        <a:solidFill>
          <a:srgbClr val="FF0000"/>
        </a:solidFill>
      </dgm:spPr>
      <dgm:t>
        <a:bodyPr/>
        <a:lstStyle/>
        <a:p>
          <a:r>
            <a:rPr lang="en-GB" sz="2000" b="1" dirty="0" smtClean="0">
              <a:latin typeface="Trebuchet MS" pitchFamily="34" charset="0"/>
            </a:rPr>
            <a:t>Programming</a:t>
          </a:r>
          <a:endParaRPr lang="en-GB" sz="2000" b="1" dirty="0">
            <a:latin typeface="Trebuchet MS" pitchFamily="34" charset="0"/>
          </a:endParaRPr>
        </a:p>
      </dgm:t>
    </dgm:pt>
    <dgm:pt modelId="{2464C878-4DB4-4A76-9A24-B92A3164D308}" type="parTrans" cxnId="{91F59CDA-6067-4EA3-B36A-7CFF85620371}">
      <dgm:prSet/>
      <dgm:spPr/>
      <dgm:t>
        <a:bodyPr/>
        <a:lstStyle/>
        <a:p>
          <a:endParaRPr lang="en-GB"/>
        </a:p>
      </dgm:t>
    </dgm:pt>
    <dgm:pt modelId="{7E65A05B-0473-4B42-96A4-69BE7CDD997A}" type="sibTrans" cxnId="{91F59CDA-6067-4EA3-B36A-7CFF85620371}">
      <dgm:prSet/>
      <dgm:spPr/>
      <dgm:t>
        <a:bodyPr/>
        <a:lstStyle/>
        <a:p>
          <a:endParaRPr lang="en-GB"/>
        </a:p>
      </dgm:t>
    </dgm:pt>
    <dgm:pt modelId="{5558D010-8047-479A-ACCE-BC53505C53FD}">
      <dgm:prSet phldrT="[Text]" custT="1"/>
      <dgm:spPr>
        <a:ln>
          <a:solidFill>
            <a:srgbClr val="0000FF"/>
          </a:solidFill>
        </a:ln>
      </dgm:spPr>
      <dgm:t>
        <a:bodyPr/>
        <a:lstStyle/>
        <a:p>
          <a:pPr algn="l"/>
          <a:r>
            <a:rPr lang="en-GB" sz="1800" dirty="0" smtClean="0">
              <a:solidFill>
                <a:srgbClr val="0000FF"/>
              </a:solidFill>
              <a:latin typeface="Trebuchet MS" pitchFamily="34" charset="0"/>
            </a:rPr>
            <a:t>-Academic package:</a:t>
          </a:r>
        </a:p>
        <a:p>
          <a:pPr algn="l"/>
          <a:r>
            <a:rPr lang="en-GB" sz="1800" dirty="0" smtClean="0">
              <a:solidFill>
                <a:srgbClr val="0000FF"/>
              </a:solidFill>
              <a:latin typeface="Trebuchet MS" pitchFamily="34" charset="0"/>
            </a:rPr>
            <a:t> </a:t>
          </a:r>
          <a:r>
            <a:rPr lang="en-GB" sz="1800" dirty="0" smtClean="0">
              <a:solidFill>
                <a:srgbClr val="002060"/>
              </a:solidFill>
              <a:latin typeface="Trebuchet MS" pitchFamily="34" charset="0"/>
            </a:rPr>
            <a:t>Basic </a:t>
          </a:r>
          <a:r>
            <a:rPr lang="en-GB" sz="1800" dirty="0" err="1" smtClean="0">
              <a:solidFill>
                <a:srgbClr val="002060"/>
              </a:solidFill>
              <a:latin typeface="Trebuchet MS" pitchFamily="34" charset="0"/>
            </a:rPr>
            <a:t>Program:C</a:t>
          </a:r>
          <a:r>
            <a:rPr lang="en-GB" sz="1800" dirty="0" smtClean="0">
              <a:solidFill>
                <a:srgbClr val="002060"/>
              </a:solidFill>
              <a:latin typeface="Trebuchet MS" pitchFamily="34" charset="0"/>
            </a:rPr>
            <a:t>+,C++,</a:t>
          </a:r>
          <a:r>
            <a:rPr lang="en-GB" sz="1800" dirty="0" err="1" smtClean="0">
              <a:solidFill>
                <a:srgbClr val="002060"/>
              </a:solidFill>
              <a:latin typeface="Trebuchet MS" pitchFamily="34" charset="0"/>
            </a:rPr>
            <a:t>Pascal,HTML</a:t>
          </a:r>
          <a:endParaRPr lang="en-GB" sz="1800" dirty="0" smtClean="0">
            <a:solidFill>
              <a:srgbClr val="002060"/>
            </a:solidFill>
            <a:latin typeface="Trebuchet MS" pitchFamily="34" charset="0"/>
          </a:endParaRPr>
        </a:p>
        <a:p>
          <a:pPr algn="l"/>
          <a:endParaRPr lang="en-GB" sz="1800" dirty="0" smtClean="0">
            <a:solidFill>
              <a:srgbClr val="002060"/>
            </a:solidFill>
            <a:latin typeface="Trebuchet MS" pitchFamily="34" charset="0"/>
          </a:endParaRPr>
        </a:p>
        <a:p>
          <a:pPr algn="l"/>
          <a:r>
            <a:rPr lang="en-GB" sz="1800" dirty="0" smtClean="0">
              <a:solidFill>
                <a:srgbClr val="3333FF"/>
              </a:solidFill>
              <a:latin typeface="Trebuchet MS" pitchFamily="34" charset="0"/>
            </a:rPr>
            <a:t>Workplace</a:t>
          </a:r>
        </a:p>
        <a:p>
          <a:pPr algn="l"/>
          <a:r>
            <a:rPr lang="en-GB" sz="1800" dirty="0" smtClean="0">
              <a:solidFill>
                <a:srgbClr val="002060"/>
              </a:solidFill>
              <a:latin typeface="Trebuchet MS" pitchFamily="34" charset="0"/>
            </a:rPr>
            <a:t>New Programs: JAVA,C SHOP; Dot Net; SGBD,SQL,ORACLE,PHP,….</a:t>
          </a:r>
          <a:endParaRPr lang="en-GB" sz="1600" dirty="0">
            <a:solidFill>
              <a:srgbClr val="002060"/>
            </a:solidFill>
            <a:latin typeface="Trebuchet MS" pitchFamily="34" charset="0"/>
          </a:endParaRPr>
        </a:p>
      </dgm:t>
    </dgm:pt>
    <dgm:pt modelId="{E071C3D6-614E-4947-AF00-5E0E6372BE1D}" type="parTrans" cxnId="{DA5FE8AC-DCF3-44EA-9C1C-5B22F99462C0}">
      <dgm:prSet/>
      <dgm:spPr/>
      <dgm:t>
        <a:bodyPr/>
        <a:lstStyle/>
        <a:p>
          <a:endParaRPr lang="en-GB"/>
        </a:p>
      </dgm:t>
    </dgm:pt>
    <dgm:pt modelId="{DEFE012A-280C-4084-956D-71E1153C8AAD}" type="sibTrans" cxnId="{DA5FE8AC-DCF3-44EA-9C1C-5B22F99462C0}">
      <dgm:prSet/>
      <dgm:spPr/>
      <dgm:t>
        <a:bodyPr/>
        <a:lstStyle/>
        <a:p>
          <a:endParaRPr lang="en-GB"/>
        </a:p>
      </dgm:t>
    </dgm:pt>
    <dgm:pt modelId="{A9B75C72-D911-48E3-A1C3-899D61BC3DD2}">
      <dgm:prSet custT="1"/>
      <dgm:spPr>
        <a:solidFill>
          <a:srgbClr val="FF0000"/>
        </a:solidFill>
      </dgm:spPr>
      <dgm:t>
        <a:bodyPr/>
        <a:lstStyle/>
        <a:p>
          <a:r>
            <a:rPr lang="en-GB" sz="2000" b="1" dirty="0" smtClean="0">
              <a:latin typeface="Trebuchet MS" pitchFamily="34" charset="0"/>
            </a:rPr>
            <a:t>Networking</a:t>
          </a:r>
          <a:endParaRPr lang="en-GB" sz="2000" b="1" dirty="0">
            <a:latin typeface="Trebuchet MS" pitchFamily="34" charset="0"/>
          </a:endParaRPr>
        </a:p>
      </dgm:t>
    </dgm:pt>
    <dgm:pt modelId="{4C0B781F-859B-42B0-93C4-3D31695FA9C4}" type="parTrans" cxnId="{B3D876C0-7758-4927-86C1-EE2FE59F6444}">
      <dgm:prSet/>
      <dgm:spPr/>
      <dgm:t>
        <a:bodyPr/>
        <a:lstStyle/>
        <a:p>
          <a:endParaRPr lang="en-GB"/>
        </a:p>
      </dgm:t>
    </dgm:pt>
    <dgm:pt modelId="{580A363E-00F2-4298-BF9E-8A55977F6A29}" type="sibTrans" cxnId="{B3D876C0-7758-4927-86C1-EE2FE59F6444}">
      <dgm:prSet/>
      <dgm:spPr/>
      <dgm:t>
        <a:bodyPr/>
        <a:lstStyle/>
        <a:p>
          <a:endParaRPr lang="en-GB"/>
        </a:p>
      </dgm:t>
    </dgm:pt>
    <dgm:pt modelId="{618FC5F5-042D-4C93-9381-06C9688B5C83}">
      <dgm:prSet custT="1"/>
      <dgm:spPr>
        <a:ln>
          <a:solidFill>
            <a:srgbClr val="0000FF"/>
          </a:solidFill>
        </a:ln>
      </dgm:spPr>
      <dgm:t>
        <a:bodyPr/>
        <a:lstStyle/>
        <a:p>
          <a:pPr algn="l"/>
          <a:r>
            <a:rPr lang="en-GB" sz="1600" dirty="0" smtClean="0">
              <a:solidFill>
                <a:srgbClr val="0000FF"/>
              </a:solidFill>
              <a:latin typeface="Trebuchet MS" pitchFamily="34" charset="0"/>
            </a:rPr>
            <a:t> Academic Package</a:t>
          </a:r>
        </a:p>
        <a:p>
          <a:pPr algn="l"/>
          <a:r>
            <a:rPr lang="en-GB" sz="1600" b="0" dirty="0" smtClean="0">
              <a:solidFill>
                <a:srgbClr val="002060"/>
              </a:solidFill>
              <a:latin typeface="Trebuchet MS" pitchFamily="34" charset="0"/>
            </a:rPr>
            <a:t>-Non manageable Networks</a:t>
          </a:r>
        </a:p>
        <a:p>
          <a:pPr algn="l"/>
          <a:r>
            <a:rPr lang="en-GB" sz="1600" b="0" dirty="0" smtClean="0">
              <a:solidFill>
                <a:srgbClr val="002060"/>
              </a:solidFill>
              <a:latin typeface="Trebuchet MS" pitchFamily="34" charset="0"/>
            </a:rPr>
            <a:t>-Plug &amp;play</a:t>
          </a:r>
        </a:p>
        <a:p>
          <a:pPr algn="l"/>
          <a:endParaRPr lang="en-GB" sz="1600" b="0" dirty="0" smtClean="0">
            <a:solidFill>
              <a:srgbClr val="002060"/>
            </a:solidFill>
            <a:latin typeface="Trebuchet MS" pitchFamily="34" charset="0"/>
          </a:endParaRPr>
        </a:p>
        <a:p>
          <a:pPr algn="l"/>
          <a:r>
            <a:rPr lang="en-GB" sz="1600" b="0" dirty="0" smtClean="0">
              <a:solidFill>
                <a:srgbClr val="3333FF"/>
              </a:solidFill>
              <a:latin typeface="Trebuchet MS" pitchFamily="34" charset="0"/>
            </a:rPr>
            <a:t>Workplace</a:t>
          </a:r>
        </a:p>
        <a:p>
          <a:pPr algn="l"/>
          <a:r>
            <a:rPr lang="en-GB" sz="1600" b="0" dirty="0" smtClean="0">
              <a:solidFill>
                <a:srgbClr val="3333FF"/>
              </a:solidFill>
              <a:latin typeface="Trebuchet MS" pitchFamily="34" charset="0"/>
            </a:rPr>
            <a:t>-</a:t>
          </a:r>
          <a:r>
            <a:rPr lang="en-GB" sz="1600" b="0" dirty="0" smtClean="0">
              <a:solidFill>
                <a:srgbClr val="002060"/>
              </a:solidFill>
              <a:latin typeface="Trebuchet MS" pitchFamily="34" charset="0"/>
            </a:rPr>
            <a:t>Manageable Networks(configuration,..)</a:t>
          </a:r>
        </a:p>
        <a:p>
          <a:pPr algn="l"/>
          <a:endParaRPr lang="en-GB" sz="1600" b="0" dirty="0" smtClean="0">
            <a:solidFill>
              <a:srgbClr val="002060"/>
            </a:solidFill>
            <a:latin typeface="Trebuchet MS" pitchFamily="34" charset="0"/>
          </a:endParaRPr>
        </a:p>
        <a:p>
          <a:pPr algn="l"/>
          <a:r>
            <a:rPr lang="en-GB" sz="1600" b="0" dirty="0" smtClean="0">
              <a:solidFill>
                <a:srgbClr val="002060"/>
              </a:solidFill>
              <a:latin typeface="Trebuchet MS" pitchFamily="34" charset="0"/>
            </a:rPr>
            <a:t>Some universities starts having manageable devices but they use simulation .</a:t>
          </a:r>
        </a:p>
        <a:p>
          <a:pPr algn="l"/>
          <a:endParaRPr lang="en-GB" sz="1600" b="0" dirty="0">
            <a:solidFill>
              <a:srgbClr val="002060"/>
            </a:solidFill>
            <a:latin typeface="Trebuchet MS" pitchFamily="34" charset="0"/>
          </a:endParaRPr>
        </a:p>
      </dgm:t>
    </dgm:pt>
    <dgm:pt modelId="{AEE44C32-A54F-49FB-BE1B-4E2C6DBD448A}" type="parTrans" cxnId="{3238F18E-04B3-450A-AFE7-309B09AABCB8}">
      <dgm:prSet/>
      <dgm:spPr/>
      <dgm:t>
        <a:bodyPr/>
        <a:lstStyle/>
        <a:p>
          <a:endParaRPr lang="en-GB"/>
        </a:p>
      </dgm:t>
    </dgm:pt>
    <dgm:pt modelId="{F916ACB5-86C4-4A3E-8A3E-1F4F8A43117D}" type="sibTrans" cxnId="{3238F18E-04B3-450A-AFE7-309B09AABCB8}">
      <dgm:prSet/>
      <dgm:spPr/>
      <dgm:t>
        <a:bodyPr/>
        <a:lstStyle/>
        <a:p>
          <a:endParaRPr lang="en-GB"/>
        </a:p>
      </dgm:t>
    </dgm:pt>
    <dgm:pt modelId="{B7D8E0C9-A9B7-4FA2-AE90-A2363028BF0D}" type="pres">
      <dgm:prSet presAssocID="{CCFE2D3E-C71F-4D1D-8C2F-F2D888BC240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423446C2-0280-4F8B-8F4E-212EB153DD9C}" type="pres">
      <dgm:prSet presAssocID="{26D66400-6E8C-475D-AA1F-0F4AA76AAAA5}" presName="root" presStyleCnt="0"/>
      <dgm:spPr/>
    </dgm:pt>
    <dgm:pt modelId="{FD6AC8F3-F60B-4F78-8416-4BE076AE90CE}" type="pres">
      <dgm:prSet presAssocID="{26D66400-6E8C-475D-AA1F-0F4AA76AAAA5}" presName="rootComposite" presStyleCnt="0"/>
      <dgm:spPr/>
    </dgm:pt>
    <dgm:pt modelId="{47F1FB9E-2E90-48F7-BC13-8FDB8F7A6005}" type="pres">
      <dgm:prSet presAssocID="{26D66400-6E8C-475D-AA1F-0F4AA76AAAA5}" presName="rootText" presStyleLbl="node1" presStyleIdx="0" presStyleCnt="3" custScaleX="116893" custScaleY="118430" custLinFactNeighborX="6739" custLinFactNeighborY="-69880"/>
      <dgm:spPr/>
      <dgm:t>
        <a:bodyPr/>
        <a:lstStyle/>
        <a:p>
          <a:endParaRPr lang="en-GB"/>
        </a:p>
      </dgm:t>
    </dgm:pt>
    <dgm:pt modelId="{B1E02E50-E1FA-4247-96AF-4F36EF3AEC29}" type="pres">
      <dgm:prSet presAssocID="{26D66400-6E8C-475D-AA1F-0F4AA76AAAA5}" presName="rootConnector" presStyleLbl="node1" presStyleIdx="0" presStyleCnt="3"/>
      <dgm:spPr/>
      <dgm:t>
        <a:bodyPr/>
        <a:lstStyle/>
        <a:p>
          <a:endParaRPr lang="en-GB"/>
        </a:p>
      </dgm:t>
    </dgm:pt>
    <dgm:pt modelId="{8016EDD6-A820-4E00-94D7-53727365A9E6}" type="pres">
      <dgm:prSet presAssocID="{26D66400-6E8C-475D-AA1F-0F4AA76AAAA5}" presName="childShape" presStyleCnt="0"/>
      <dgm:spPr/>
    </dgm:pt>
    <dgm:pt modelId="{9742FF4F-4466-49EF-A573-9CF836B242A9}" type="pres">
      <dgm:prSet presAssocID="{6B103856-653C-4A26-84D2-F16E54B89D8E}" presName="Name13" presStyleLbl="parChTrans1D2" presStyleIdx="0" presStyleCnt="3"/>
      <dgm:spPr/>
      <dgm:t>
        <a:bodyPr/>
        <a:lstStyle/>
        <a:p>
          <a:endParaRPr lang="en-GB"/>
        </a:p>
      </dgm:t>
    </dgm:pt>
    <dgm:pt modelId="{FAB3607E-894C-4C2F-A3B5-F671B758576E}" type="pres">
      <dgm:prSet presAssocID="{0C052604-CD8C-494D-B51B-6C6BB20A9E9F}" presName="childText" presStyleLbl="bgAcc1" presStyleIdx="0" presStyleCnt="3" custScaleX="137058" custScaleY="308234" custLinFactNeighborX="10048" custLinFactNeighborY="514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972060-250D-4207-8175-5F284AFCBED3}" type="pres">
      <dgm:prSet presAssocID="{DF9DACF5-AD79-4F6C-AAB6-8203E60F5395}" presName="root" presStyleCnt="0"/>
      <dgm:spPr/>
    </dgm:pt>
    <dgm:pt modelId="{AF3AD64E-3265-4048-9266-3C79C48A09A3}" type="pres">
      <dgm:prSet presAssocID="{DF9DACF5-AD79-4F6C-AAB6-8203E60F5395}" presName="rootComposite" presStyleCnt="0"/>
      <dgm:spPr/>
    </dgm:pt>
    <dgm:pt modelId="{EF95C66C-FEF9-4AE5-8A76-43E78CD60ED8}" type="pres">
      <dgm:prSet presAssocID="{DF9DACF5-AD79-4F6C-AAB6-8203E60F5395}" presName="rootText" presStyleLbl="node1" presStyleIdx="1" presStyleCnt="3" custScaleX="129956" custScaleY="90976" custLinFactNeighborX="5550" custLinFactNeighborY="-62917"/>
      <dgm:spPr/>
      <dgm:t>
        <a:bodyPr/>
        <a:lstStyle/>
        <a:p>
          <a:endParaRPr lang="en-GB"/>
        </a:p>
      </dgm:t>
    </dgm:pt>
    <dgm:pt modelId="{8D61A5EC-BF16-4C28-A015-2F308B09C034}" type="pres">
      <dgm:prSet presAssocID="{DF9DACF5-AD79-4F6C-AAB6-8203E60F5395}" presName="rootConnector" presStyleLbl="node1" presStyleIdx="1" presStyleCnt="3"/>
      <dgm:spPr/>
      <dgm:t>
        <a:bodyPr/>
        <a:lstStyle/>
        <a:p>
          <a:endParaRPr lang="en-GB"/>
        </a:p>
      </dgm:t>
    </dgm:pt>
    <dgm:pt modelId="{7B95F2EB-ECF9-4A89-8498-BE11DAEA0748}" type="pres">
      <dgm:prSet presAssocID="{DF9DACF5-AD79-4F6C-AAB6-8203E60F5395}" presName="childShape" presStyleCnt="0"/>
      <dgm:spPr/>
    </dgm:pt>
    <dgm:pt modelId="{644F6E47-BE3E-4B55-BE08-599472D169BA}" type="pres">
      <dgm:prSet presAssocID="{E071C3D6-614E-4947-AF00-5E0E6372BE1D}" presName="Name13" presStyleLbl="parChTrans1D2" presStyleIdx="1" presStyleCnt="3"/>
      <dgm:spPr/>
      <dgm:t>
        <a:bodyPr/>
        <a:lstStyle/>
        <a:p>
          <a:endParaRPr lang="en-GB"/>
        </a:p>
      </dgm:t>
    </dgm:pt>
    <dgm:pt modelId="{D0DDB0C9-533F-4FEE-8D0C-202F2F22C523}" type="pres">
      <dgm:prSet presAssocID="{5558D010-8047-479A-ACCE-BC53505C53FD}" presName="childText" presStyleLbl="bgAcc1" presStyleIdx="1" presStyleCnt="3" custScaleX="155325" custScaleY="281457" custLinFactNeighborX="1850" custLinFactNeighborY="4250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7EA6F2-1FBE-4548-AACC-A9C82F41C0BE}" type="pres">
      <dgm:prSet presAssocID="{A9B75C72-D911-48E3-A1C3-899D61BC3DD2}" presName="root" presStyleCnt="0"/>
      <dgm:spPr/>
    </dgm:pt>
    <dgm:pt modelId="{097FFAE7-19C1-4383-96B5-A577B79956F1}" type="pres">
      <dgm:prSet presAssocID="{A9B75C72-D911-48E3-A1C3-899D61BC3DD2}" presName="rootComposite" presStyleCnt="0"/>
      <dgm:spPr/>
    </dgm:pt>
    <dgm:pt modelId="{A11D66CD-4F43-4AB8-94E4-873B0CF99BC0}" type="pres">
      <dgm:prSet presAssocID="{A9B75C72-D911-48E3-A1C3-899D61BC3DD2}" presName="rootText" presStyleLbl="node1" presStyleIdx="2" presStyleCnt="3" custScaleX="128377" custLinFactNeighborX="-1342" custLinFactNeighborY="-69880"/>
      <dgm:spPr/>
      <dgm:t>
        <a:bodyPr/>
        <a:lstStyle/>
        <a:p>
          <a:endParaRPr lang="en-GB"/>
        </a:p>
      </dgm:t>
    </dgm:pt>
    <dgm:pt modelId="{BB04A6F4-A9D0-4945-992E-A4F6FDADB4BA}" type="pres">
      <dgm:prSet presAssocID="{A9B75C72-D911-48E3-A1C3-899D61BC3DD2}" presName="rootConnector" presStyleLbl="node1" presStyleIdx="2" presStyleCnt="3"/>
      <dgm:spPr/>
      <dgm:t>
        <a:bodyPr/>
        <a:lstStyle/>
        <a:p>
          <a:endParaRPr lang="en-GB"/>
        </a:p>
      </dgm:t>
    </dgm:pt>
    <dgm:pt modelId="{8824AC15-D7E3-4F27-BBAF-2E46F84FCA48}" type="pres">
      <dgm:prSet presAssocID="{A9B75C72-D911-48E3-A1C3-899D61BC3DD2}" presName="childShape" presStyleCnt="0"/>
      <dgm:spPr/>
    </dgm:pt>
    <dgm:pt modelId="{AE0BB081-DEA1-4250-A271-4D3AD284D656}" type="pres">
      <dgm:prSet presAssocID="{AEE44C32-A54F-49FB-BE1B-4E2C6DBD448A}" presName="Name13" presStyleLbl="parChTrans1D2" presStyleIdx="2" presStyleCnt="3"/>
      <dgm:spPr/>
      <dgm:t>
        <a:bodyPr/>
        <a:lstStyle/>
        <a:p>
          <a:endParaRPr lang="en-GB"/>
        </a:p>
      </dgm:t>
    </dgm:pt>
    <dgm:pt modelId="{A3C3455E-BD44-476C-B084-9C1A3D51B93E}" type="pres">
      <dgm:prSet presAssocID="{618FC5F5-042D-4C93-9381-06C9688B5C83}" presName="childText" presStyleLbl="bgAcc1" presStyleIdx="2" presStyleCnt="3" custScaleX="166699" custScaleY="303557" custLinFactNeighborX="3786" custLinFactNeighborY="7513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238F18E-04B3-450A-AFE7-309B09AABCB8}" srcId="{A9B75C72-D911-48E3-A1C3-899D61BC3DD2}" destId="{618FC5F5-042D-4C93-9381-06C9688B5C83}" srcOrd="0" destOrd="0" parTransId="{AEE44C32-A54F-49FB-BE1B-4E2C6DBD448A}" sibTransId="{F916ACB5-86C4-4A3E-8A3E-1F4F8A43117D}"/>
    <dgm:cxn modelId="{0CE96FF6-31A0-4D44-B710-2DB73AEAF867}" type="presOf" srcId="{6B103856-653C-4A26-84D2-F16E54B89D8E}" destId="{9742FF4F-4466-49EF-A573-9CF836B242A9}" srcOrd="0" destOrd="0" presId="urn:microsoft.com/office/officeart/2005/8/layout/hierarchy3"/>
    <dgm:cxn modelId="{6DBA124E-ADF6-4E84-8AD4-04B64381F8D3}" type="presOf" srcId="{A9B75C72-D911-48E3-A1C3-899D61BC3DD2}" destId="{BB04A6F4-A9D0-4945-992E-A4F6FDADB4BA}" srcOrd="1" destOrd="0" presId="urn:microsoft.com/office/officeart/2005/8/layout/hierarchy3"/>
    <dgm:cxn modelId="{B4A355B9-FAC9-401E-80CC-214EEEEA077A}" type="presOf" srcId="{E071C3D6-614E-4947-AF00-5E0E6372BE1D}" destId="{644F6E47-BE3E-4B55-BE08-599472D169BA}" srcOrd="0" destOrd="0" presId="urn:microsoft.com/office/officeart/2005/8/layout/hierarchy3"/>
    <dgm:cxn modelId="{990F5AE4-E6C6-4104-81D8-A98310F9E1F6}" srcId="{26D66400-6E8C-475D-AA1F-0F4AA76AAAA5}" destId="{0C052604-CD8C-494D-B51B-6C6BB20A9E9F}" srcOrd="0" destOrd="0" parTransId="{6B103856-653C-4A26-84D2-F16E54B89D8E}" sibTransId="{1692DEF2-9EEC-4074-B1DA-57D7287D0234}"/>
    <dgm:cxn modelId="{5C19C634-4556-4106-AE4F-C3E9B841CA2B}" type="presOf" srcId="{0C052604-CD8C-494D-B51B-6C6BB20A9E9F}" destId="{FAB3607E-894C-4C2F-A3B5-F671B758576E}" srcOrd="0" destOrd="0" presId="urn:microsoft.com/office/officeart/2005/8/layout/hierarchy3"/>
    <dgm:cxn modelId="{B4063DDE-F0F0-4D91-BFA9-0C06EE1476CE}" type="presOf" srcId="{AEE44C32-A54F-49FB-BE1B-4E2C6DBD448A}" destId="{AE0BB081-DEA1-4250-A271-4D3AD284D656}" srcOrd="0" destOrd="0" presId="urn:microsoft.com/office/officeart/2005/8/layout/hierarchy3"/>
    <dgm:cxn modelId="{0188D01A-DA36-4C7D-9A2D-37C4C4CEB76F}" type="presOf" srcId="{26D66400-6E8C-475D-AA1F-0F4AA76AAAA5}" destId="{B1E02E50-E1FA-4247-96AF-4F36EF3AEC29}" srcOrd="1" destOrd="0" presId="urn:microsoft.com/office/officeart/2005/8/layout/hierarchy3"/>
    <dgm:cxn modelId="{C2923BF3-2BE7-4A08-B1AF-72444DF2F35C}" type="presOf" srcId="{DF9DACF5-AD79-4F6C-AAB6-8203E60F5395}" destId="{EF95C66C-FEF9-4AE5-8A76-43E78CD60ED8}" srcOrd="0" destOrd="0" presId="urn:microsoft.com/office/officeart/2005/8/layout/hierarchy3"/>
    <dgm:cxn modelId="{0A12DCFB-7DAD-408A-948E-02E34E901D83}" type="presOf" srcId="{26D66400-6E8C-475D-AA1F-0F4AA76AAAA5}" destId="{47F1FB9E-2E90-48F7-BC13-8FDB8F7A6005}" srcOrd="0" destOrd="0" presId="urn:microsoft.com/office/officeart/2005/8/layout/hierarchy3"/>
    <dgm:cxn modelId="{7ECF7BBC-5401-4384-B2D0-CC8F90056ADD}" type="presOf" srcId="{618FC5F5-042D-4C93-9381-06C9688B5C83}" destId="{A3C3455E-BD44-476C-B084-9C1A3D51B93E}" srcOrd="0" destOrd="0" presId="urn:microsoft.com/office/officeart/2005/8/layout/hierarchy3"/>
    <dgm:cxn modelId="{DA5FE8AC-DCF3-44EA-9C1C-5B22F99462C0}" srcId="{DF9DACF5-AD79-4F6C-AAB6-8203E60F5395}" destId="{5558D010-8047-479A-ACCE-BC53505C53FD}" srcOrd="0" destOrd="0" parTransId="{E071C3D6-614E-4947-AF00-5E0E6372BE1D}" sibTransId="{DEFE012A-280C-4084-956D-71E1153C8AAD}"/>
    <dgm:cxn modelId="{51EF0E2D-86B0-4C84-B6A4-A91CCE634D5C}" srcId="{CCFE2D3E-C71F-4D1D-8C2F-F2D888BC2404}" destId="{26D66400-6E8C-475D-AA1F-0F4AA76AAAA5}" srcOrd="0" destOrd="0" parTransId="{9F7620AE-35E2-40AE-A3DC-6E7D6EA3742C}" sibTransId="{69ABEA93-E5F7-4457-9AC4-872B4508633D}"/>
    <dgm:cxn modelId="{91F59CDA-6067-4EA3-B36A-7CFF85620371}" srcId="{CCFE2D3E-C71F-4D1D-8C2F-F2D888BC2404}" destId="{DF9DACF5-AD79-4F6C-AAB6-8203E60F5395}" srcOrd="1" destOrd="0" parTransId="{2464C878-4DB4-4A76-9A24-B92A3164D308}" sibTransId="{7E65A05B-0473-4B42-96A4-69BE7CDD997A}"/>
    <dgm:cxn modelId="{7B54FD6C-ACCD-4B27-BAC1-587AEE32D7D2}" type="presOf" srcId="{5558D010-8047-479A-ACCE-BC53505C53FD}" destId="{D0DDB0C9-533F-4FEE-8D0C-202F2F22C523}" srcOrd="0" destOrd="0" presId="urn:microsoft.com/office/officeart/2005/8/layout/hierarchy3"/>
    <dgm:cxn modelId="{B3D876C0-7758-4927-86C1-EE2FE59F6444}" srcId="{CCFE2D3E-C71F-4D1D-8C2F-F2D888BC2404}" destId="{A9B75C72-D911-48E3-A1C3-899D61BC3DD2}" srcOrd="2" destOrd="0" parTransId="{4C0B781F-859B-42B0-93C4-3D31695FA9C4}" sibTransId="{580A363E-00F2-4298-BF9E-8A55977F6A29}"/>
    <dgm:cxn modelId="{B571A546-5040-41F0-A9A1-D6A4EFA8BAD3}" type="presOf" srcId="{CCFE2D3E-C71F-4D1D-8C2F-F2D888BC2404}" destId="{B7D8E0C9-A9B7-4FA2-AE90-A2363028BF0D}" srcOrd="0" destOrd="0" presId="urn:microsoft.com/office/officeart/2005/8/layout/hierarchy3"/>
    <dgm:cxn modelId="{B677C54C-3142-4C22-92EB-6EC077CD050B}" type="presOf" srcId="{DF9DACF5-AD79-4F6C-AAB6-8203E60F5395}" destId="{8D61A5EC-BF16-4C28-A015-2F308B09C034}" srcOrd="1" destOrd="0" presId="urn:microsoft.com/office/officeart/2005/8/layout/hierarchy3"/>
    <dgm:cxn modelId="{2EAE81BA-5318-49D7-851C-C494A1F6BCED}" type="presOf" srcId="{A9B75C72-D911-48E3-A1C3-899D61BC3DD2}" destId="{A11D66CD-4F43-4AB8-94E4-873B0CF99BC0}" srcOrd="0" destOrd="0" presId="urn:microsoft.com/office/officeart/2005/8/layout/hierarchy3"/>
    <dgm:cxn modelId="{1B22D5F8-AD1C-4370-969C-8D60DCCC485A}" type="presParOf" srcId="{B7D8E0C9-A9B7-4FA2-AE90-A2363028BF0D}" destId="{423446C2-0280-4F8B-8F4E-212EB153DD9C}" srcOrd="0" destOrd="0" presId="urn:microsoft.com/office/officeart/2005/8/layout/hierarchy3"/>
    <dgm:cxn modelId="{58BAC793-CA73-477D-8D43-5035152D9C78}" type="presParOf" srcId="{423446C2-0280-4F8B-8F4E-212EB153DD9C}" destId="{FD6AC8F3-F60B-4F78-8416-4BE076AE90CE}" srcOrd="0" destOrd="0" presId="urn:microsoft.com/office/officeart/2005/8/layout/hierarchy3"/>
    <dgm:cxn modelId="{BF2E39A7-3072-418F-A386-D6B0FFBDA316}" type="presParOf" srcId="{FD6AC8F3-F60B-4F78-8416-4BE076AE90CE}" destId="{47F1FB9E-2E90-48F7-BC13-8FDB8F7A6005}" srcOrd="0" destOrd="0" presId="urn:microsoft.com/office/officeart/2005/8/layout/hierarchy3"/>
    <dgm:cxn modelId="{7F2B9B69-D78E-4FDE-8050-D7D1C1335E01}" type="presParOf" srcId="{FD6AC8F3-F60B-4F78-8416-4BE076AE90CE}" destId="{B1E02E50-E1FA-4247-96AF-4F36EF3AEC29}" srcOrd="1" destOrd="0" presId="urn:microsoft.com/office/officeart/2005/8/layout/hierarchy3"/>
    <dgm:cxn modelId="{92D426E0-4936-474C-B4D4-B75C01706ED7}" type="presParOf" srcId="{423446C2-0280-4F8B-8F4E-212EB153DD9C}" destId="{8016EDD6-A820-4E00-94D7-53727365A9E6}" srcOrd="1" destOrd="0" presId="urn:microsoft.com/office/officeart/2005/8/layout/hierarchy3"/>
    <dgm:cxn modelId="{615571B8-740C-41AD-AAAB-3F8024A10F1F}" type="presParOf" srcId="{8016EDD6-A820-4E00-94D7-53727365A9E6}" destId="{9742FF4F-4466-49EF-A573-9CF836B242A9}" srcOrd="0" destOrd="0" presId="urn:microsoft.com/office/officeart/2005/8/layout/hierarchy3"/>
    <dgm:cxn modelId="{A3F909E7-B1AA-4FB1-A651-A2D782459442}" type="presParOf" srcId="{8016EDD6-A820-4E00-94D7-53727365A9E6}" destId="{FAB3607E-894C-4C2F-A3B5-F671B758576E}" srcOrd="1" destOrd="0" presId="urn:microsoft.com/office/officeart/2005/8/layout/hierarchy3"/>
    <dgm:cxn modelId="{E2AD8033-EA80-41FE-8B26-78828FFE942F}" type="presParOf" srcId="{B7D8E0C9-A9B7-4FA2-AE90-A2363028BF0D}" destId="{04972060-250D-4207-8175-5F284AFCBED3}" srcOrd="1" destOrd="0" presId="urn:microsoft.com/office/officeart/2005/8/layout/hierarchy3"/>
    <dgm:cxn modelId="{0D2031B9-332E-438F-B06D-1212CD7C8B3F}" type="presParOf" srcId="{04972060-250D-4207-8175-5F284AFCBED3}" destId="{AF3AD64E-3265-4048-9266-3C79C48A09A3}" srcOrd="0" destOrd="0" presId="urn:microsoft.com/office/officeart/2005/8/layout/hierarchy3"/>
    <dgm:cxn modelId="{42CB8004-EDC0-4222-B04C-F8928524D726}" type="presParOf" srcId="{AF3AD64E-3265-4048-9266-3C79C48A09A3}" destId="{EF95C66C-FEF9-4AE5-8A76-43E78CD60ED8}" srcOrd="0" destOrd="0" presId="urn:microsoft.com/office/officeart/2005/8/layout/hierarchy3"/>
    <dgm:cxn modelId="{45E41F48-B555-464C-B49F-6A7944828043}" type="presParOf" srcId="{AF3AD64E-3265-4048-9266-3C79C48A09A3}" destId="{8D61A5EC-BF16-4C28-A015-2F308B09C034}" srcOrd="1" destOrd="0" presId="urn:microsoft.com/office/officeart/2005/8/layout/hierarchy3"/>
    <dgm:cxn modelId="{34EF914D-E52E-4AE8-927D-B795A75F00B7}" type="presParOf" srcId="{04972060-250D-4207-8175-5F284AFCBED3}" destId="{7B95F2EB-ECF9-4A89-8498-BE11DAEA0748}" srcOrd="1" destOrd="0" presId="urn:microsoft.com/office/officeart/2005/8/layout/hierarchy3"/>
    <dgm:cxn modelId="{B146A684-94F9-4256-BE16-8C6621E6C13C}" type="presParOf" srcId="{7B95F2EB-ECF9-4A89-8498-BE11DAEA0748}" destId="{644F6E47-BE3E-4B55-BE08-599472D169BA}" srcOrd="0" destOrd="0" presId="urn:microsoft.com/office/officeart/2005/8/layout/hierarchy3"/>
    <dgm:cxn modelId="{E3858BF4-3511-497F-8467-B0FDF20D0633}" type="presParOf" srcId="{7B95F2EB-ECF9-4A89-8498-BE11DAEA0748}" destId="{D0DDB0C9-533F-4FEE-8D0C-202F2F22C523}" srcOrd="1" destOrd="0" presId="urn:microsoft.com/office/officeart/2005/8/layout/hierarchy3"/>
    <dgm:cxn modelId="{356CA632-9978-442E-B539-B093E15EC0D4}" type="presParOf" srcId="{B7D8E0C9-A9B7-4FA2-AE90-A2363028BF0D}" destId="{F17EA6F2-1FBE-4548-AACC-A9C82F41C0BE}" srcOrd="2" destOrd="0" presId="urn:microsoft.com/office/officeart/2005/8/layout/hierarchy3"/>
    <dgm:cxn modelId="{6D106653-3DEC-4173-901E-DD226289D2F6}" type="presParOf" srcId="{F17EA6F2-1FBE-4548-AACC-A9C82F41C0BE}" destId="{097FFAE7-19C1-4383-96B5-A577B79956F1}" srcOrd="0" destOrd="0" presId="urn:microsoft.com/office/officeart/2005/8/layout/hierarchy3"/>
    <dgm:cxn modelId="{25B87159-DCE1-4759-81DF-7FE063A0BCD3}" type="presParOf" srcId="{097FFAE7-19C1-4383-96B5-A577B79956F1}" destId="{A11D66CD-4F43-4AB8-94E4-873B0CF99BC0}" srcOrd="0" destOrd="0" presId="urn:microsoft.com/office/officeart/2005/8/layout/hierarchy3"/>
    <dgm:cxn modelId="{ED955FD9-45D4-4D85-8ABE-96CFD5914E7D}" type="presParOf" srcId="{097FFAE7-19C1-4383-96B5-A577B79956F1}" destId="{BB04A6F4-A9D0-4945-992E-A4F6FDADB4BA}" srcOrd="1" destOrd="0" presId="urn:microsoft.com/office/officeart/2005/8/layout/hierarchy3"/>
    <dgm:cxn modelId="{889DD59F-B559-4D64-B2C6-6AFB4A11C70B}" type="presParOf" srcId="{F17EA6F2-1FBE-4548-AACC-A9C82F41C0BE}" destId="{8824AC15-D7E3-4F27-BBAF-2E46F84FCA48}" srcOrd="1" destOrd="0" presId="urn:microsoft.com/office/officeart/2005/8/layout/hierarchy3"/>
    <dgm:cxn modelId="{1A629B5A-3009-4AC1-882D-344F7ECEDE78}" type="presParOf" srcId="{8824AC15-D7E3-4F27-BBAF-2E46F84FCA48}" destId="{AE0BB081-DEA1-4250-A271-4D3AD284D656}" srcOrd="0" destOrd="0" presId="urn:microsoft.com/office/officeart/2005/8/layout/hierarchy3"/>
    <dgm:cxn modelId="{E56BDF98-5FCA-4332-89BD-502CCA64722E}" type="presParOf" srcId="{8824AC15-D7E3-4F27-BBAF-2E46F84FCA48}" destId="{A3C3455E-BD44-476C-B084-9C1A3D51B93E}" srcOrd="1" destOrd="0" presId="urn:microsoft.com/office/officeart/2005/8/layout/hierarchy3"/>
  </dgm:cxnLst>
  <dgm:bg/>
  <dgm:whole>
    <a:ln>
      <a:prstDash val="sysDot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6DA91-4804-47EF-A321-826A7F3CFC51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B8FF1-1A1C-4E69-A08B-24F6D6C9C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89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B8FF1-1A1C-4E69-A08B-24F6D6C9C2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00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788360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45441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060258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434825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92258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482411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372219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4096719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84018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48808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154294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68BC4-C7C7-45F5-BDDF-DA381331D13C}" type="datetimeFigureOut">
              <a:rPr lang="en-ZW" smtClean="0"/>
              <a:t>20/06/2016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61A17-D29D-4A8F-9693-57428FD9073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463335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ZA" smtClean="0"/>
              <a:t>Page </a:t>
            </a:r>
            <a:fld id="{535AC503-BD5C-4DAE-95C4-D121ED0B70FC}" type="slidenum">
              <a:rPr lang="en-ZA" smtClean="0"/>
              <a:pPr/>
              <a:t>1</a:t>
            </a:fld>
            <a:endParaRPr lang="en-ZA" dirty="0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61808"/>
            <a:ext cx="2514600" cy="10303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152401" y="3454371"/>
            <a:ext cx="11946466" cy="209288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Trebuchet MS" pitchFamily="34" charset="0"/>
              </a:rPr>
              <a:t>				</a:t>
            </a:r>
            <a:endParaRPr lang="fr-FR" sz="2800" b="1" dirty="0">
              <a:solidFill>
                <a:schemeClr val="bg1"/>
              </a:solidFill>
              <a:latin typeface="Trebuchet MS" pitchFamily="34" charset="0"/>
            </a:endParaRPr>
          </a:p>
          <a:p>
            <a:r>
              <a:rPr lang="fr-FR" sz="2800" b="1" dirty="0" smtClean="0">
                <a:solidFill>
                  <a:schemeClr val="bg1"/>
                </a:solidFill>
                <a:latin typeface="Trebuchet MS" pitchFamily="34" charset="0"/>
              </a:rPr>
              <a:t> THE ICT SKILLS GAP IN THE ICT SECTOR:THE CASE OF BURUNDI </a:t>
            </a:r>
          </a:p>
          <a:p>
            <a:r>
              <a:rPr lang="en-US" sz="2800" b="1" dirty="0" smtClean="0"/>
              <a:t>                                           </a:t>
            </a:r>
            <a:r>
              <a:rPr lang="en-US" sz="2800" b="1" dirty="0" smtClean="0">
                <a:solidFill>
                  <a:schemeClr val="bg1"/>
                </a:solidFill>
              </a:rPr>
              <a:t>Speaker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: </a:t>
            </a:r>
            <a:r>
              <a:rPr lang="en-US" sz="2800" b="1" dirty="0">
                <a:solidFill>
                  <a:schemeClr val="bg1"/>
                </a:solidFill>
              </a:rPr>
              <a:t>Francine </a:t>
            </a:r>
            <a:r>
              <a:rPr lang="en-US" sz="2800" b="1" dirty="0" smtClean="0">
                <a:solidFill>
                  <a:schemeClr val="bg1"/>
                </a:solidFill>
              </a:rPr>
              <a:t>Ihorihoze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                                              ECONET- </a:t>
            </a:r>
            <a:r>
              <a:rPr lang="en-US" sz="2800" b="1" dirty="0">
                <a:solidFill>
                  <a:schemeClr val="bg1"/>
                </a:solidFill>
              </a:rPr>
              <a:t>LEO BURUNDI</a:t>
            </a:r>
          </a:p>
          <a:p>
            <a:endParaRPr lang="en-US" sz="2800" dirty="0"/>
          </a:p>
        </p:txBody>
      </p:sp>
      <p:pic>
        <p:nvPicPr>
          <p:cNvPr id="5" name="Picture 2" descr="http://static.skynetblogs.be/media/2611/dyn002_original_205_148_gif_54142_b0729d6a1a12a17d0095d8ece6729fbc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278" y="176199"/>
            <a:ext cx="4540711" cy="3278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59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845336" cy="846667"/>
          </a:xfrm>
          <a:solidFill>
            <a:srgbClr val="C00000"/>
          </a:solidFill>
        </p:spPr>
        <p:txBody>
          <a:bodyPr/>
          <a:lstStyle/>
          <a:p>
            <a:r>
              <a:rPr lang="fr-FR" dirty="0" smtClean="0"/>
              <a:t>                          </a:t>
            </a:r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KEY MESSAGE</a:t>
            </a: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468" y="976208"/>
            <a:ext cx="1146033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Evidence 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of 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ICT Skills Mismatch</a:t>
            </a:r>
          </a:p>
          <a:p>
            <a:pPr marL="0" indent="0">
              <a:buNone/>
            </a:pPr>
            <a:endParaRPr lang="en-US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Evidence 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of Skills 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Shortage</a:t>
            </a:r>
          </a:p>
          <a:p>
            <a:pPr marL="0" indent="0">
              <a:buNone/>
            </a:pPr>
            <a:endParaRPr lang="en-US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Staff &amp;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students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comments</a:t>
            </a:r>
            <a:endParaRPr lang="en-US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Impact 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on 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ICT Sector Competitiveness</a:t>
            </a:r>
          </a:p>
          <a:p>
            <a:pPr marL="0" indent="0">
              <a:buNone/>
            </a:pPr>
            <a:endParaRPr lang="en-US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Recommendation</a:t>
            </a:r>
            <a:endParaRPr lang="en-US" sz="20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lnSpc>
                <a:spcPct val="80000"/>
              </a:lnSpc>
            </a:pPr>
            <a:endParaRPr lang="en-US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61808"/>
            <a:ext cx="2346664" cy="852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910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1" y="3023658"/>
            <a:ext cx="11683998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</a:t>
            </a:r>
            <a:r>
              <a:rPr lang="en-US" sz="4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Evidence </a:t>
            </a: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of ICT </a:t>
            </a:r>
            <a:r>
              <a:rPr lang="en-US" sz="4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Skills Mismatch in Burundi</a:t>
            </a:r>
            <a:endParaRPr lang="en-US" sz="4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600" y="61808"/>
            <a:ext cx="2565399" cy="1021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468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26600" cy="1099609"/>
          </a:xfrm>
          <a:solidFill>
            <a:srgbClr val="C00000"/>
          </a:solidFill>
        </p:spPr>
        <p:txBody>
          <a:bodyPr/>
          <a:lstStyle/>
          <a:p>
            <a:r>
              <a:rPr lang="fr-FR" dirty="0" smtClean="0"/>
              <a:t>                          </a:t>
            </a:r>
            <a:r>
              <a:rPr lang="fr-FR" sz="36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Skills</a:t>
            </a:r>
            <a:r>
              <a:rPr lang="fr-FR" sz="36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fr-FR" sz="36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Mismatch</a:t>
            </a: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799" y="2209800"/>
            <a:ext cx="8094135" cy="4102629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  <a:latin typeface="Trebuchet MS" panose="020B0603020202020204" pitchFamily="34" charset="0"/>
              </a:rPr>
              <a:t>Skills mismatch refers to a situation where existing staff in firms, with the required level of education, do not have the skills they need to do their job effectively (Quality).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600" y="61808"/>
            <a:ext cx="2565399" cy="1021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614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473267" cy="88053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fr-FR" dirty="0" smtClean="0"/>
              <a:t>     </a:t>
            </a:r>
            <a:r>
              <a:rPr lang="fr-FR" sz="36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Staff </a:t>
            </a:r>
            <a:r>
              <a:rPr lang="fr-FR" sz="36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ranked</a:t>
            </a:r>
            <a:r>
              <a:rPr lang="fr-FR" sz="36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fr-FR" sz="36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having</a:t>
            </a:r>
            <a:r>
              <a:rPr lang="fr-FR" sz="36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fr-FR" sz="36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poor</a:t>
            </a:r>
            <a:r>
              <a:rPr lang="fr-FR" sz="36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fr-FR" sz="36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skills</a:t>
            </a:r>
            <a:r>
              <a:rPr lang="fr-FR" sz="36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in key Positions </a:t>
            </a: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267" y="0"/>
            <a:ext cx="1718732" cy="8805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7236215"/>
              </p:ext>
            </p:extLst>
          </p:nvPr>
        </p:nvGraphicFramePr>
        <p:xfrm>
          <a:off x="431801" y="1278468"/>
          <a:ext cx="10041466" cy="4249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3535"/>
                <a:gridCol w="5877931"/>
              </a:tblGrid>
              <a:tr h="445795"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Departments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                                             Poor </a:t>
                      </a:r>
                      <a:r>
                        <a:rPr lang="fr-FR" sz="2000" dirty="0" err="1" smtClean="0"/>
                        <a:t>Skills</a:t>
                      </a:r>
                      <a:endParaRPr lang="en-US" sz="2000" dirty="0"/>
                    </a:p>
                  </a:txBody>
                  <a:tcPr/>
                </a:tc>
              </a:tr>
              <a:tr h="544389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Legal</a:t>
                      </a:r>
                      <a:r>
                        <a:rPr lang="fr-FR" baseline="0" dirty="0" smtClean="0"/>
                        <a:t> &amp; </a:t>
                      </a:r>
                      <a:r>
                        <a:rPr lang="fr-FR" baseline="0" dirty="0" err="1" smtClean="0"/>
                        <a:t>Regulatory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Affairs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 0% 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37131">
                <a:tc>
                  <a:txBody>
                    <a:bodyPr/>
                    <a:lstStyle/>
                    <a:p>
                      <a:r>
                        <a:rPr lang="fr-FR" dirty="0" smtClean="0"/>
                        <a:t>Sales &amp; Customer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Experience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2%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44389">
                <a:tc>
                  <a:txBody>
                    <a:bodyPr/>
                    <a:lstStyle/>
                    <a:p>
                      <a:r>
                        <a:rPr lang="fr-FR" dirty="0" smtClean="0"/>
                        <a:t>Marketing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C00000"/>
                          </a:solidFill>
                        </a:rPr>
                        <a:t>       10%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44389">
                <a:tc>
                  <a:txBody>
                    <a:bodyPr/>
                    <a:lstStyle/>
                    <a:p>
                      <a:r>
                        <a:rPr lang="fr-FR" dirty="0" smtClean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C00000"/>
                          </a:solidFill>
                        </a:rPr>
                        <a:t>       23%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44389">
                <a:tc>
                  <a:txBody>
                    <a:bodyPr/>
                    <a:lstStyle/>
                    <a:p>
                      <a:r>
                        <a:rPr lang="fr-FR" dirty="0" smtClean="0"/>
                        <a:t>Networks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C00000"/>
                          </a:solidFill>
                        </a:rPr>
                        <a:t>       27 %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44389">
                <a:tc>
                  <a:txBody>
                    <a:bodyPr/>
                    <a:lstStyle/>
                    <a:p>
                      <a:r>
                        <a:rPr lang="fr-FR" dirty="0" smtClean="0"/>
                        <a:t>Finance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</a:t>
                      </a:r>
                      <a:r>
                        <a:rPr lang="fr-FR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baseline="0" dirty="0" smtClean="0">
                          <a:solidFill>
                            <a:srgbClr val="C00000"/>
                          </a:solidFill>
                        </a:rPr>
                        <a:t>13,8</a:t>
                      </a:r>
                      <a:r>
                        <a:rPr lang="fr-FR" dirty="0" smtClean="0">
                          <a:solidFill>
                            <a:srgbClr val="C00000"/>
                          </a:solidFill>
                        </a:rPr>
                        <a:t>%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44389">
                <a:tc>
                  <a:txBody>
                    <a:bodyPr/>
                    <a:lstStyle/>
                    <a:p>
                      <a:r>
                        <a:rPr lang="fr-FR" dirty="0" smtClean="0"/>
                        <a:t>HR &amp; Administration</a:t>
                      </a:r>
                      <a:r>
                        <a:rPr lang="fr-FR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 11%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3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96333" y="2472267"/>
            <a:ext cx="11455400" cy="1185334"/>
          </a:xfrm>
          <a:solidFill>
            <a:srgbClr val="C0000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</a:t>
            </a:r>
            <a:r>
              <a:rPr lang="en-US" sz="4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Evidence </a:t>
            </a: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of ICT </a:t>
            </a:r>
            <a:r>
              <a:rPr lang="en-US" sz="4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Skills Shortage </a:t>
            </a:r>
            <a:endParaRPr lang="en-US" sz="4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33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236200" cy="897467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     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Current</a:t>
            </a:r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Job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Vacancies</a:t>
            </a: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3677870"/>
              </p:ext>
            </p:extLst>
          </p:nvPr>
        </p:nvGraphicFramePr>
        <p:xfrm>
          <a:off x="406400" y="1083733"/>
          <a:ext cx="9829800" cy="447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6200" y="0"/>
            <a:ext cx="1955799" cy="8974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61610" y="5918200"/>
            <a:ext cx="9841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2060"/>
                </a:solidFill>
              </a:rPr>
              <a:t>Comment: High </a:t>
            </a:r>
            <a:r>
              <a:rPr lang="fr-FR" dirty="0" err="1" smtClean="0">
                <a:solidFill>
                  <a:srgbClr val="002060"/>
                </a:solidFill>
              </a:rPr>
              <a:t>level</a:t>
            </a:r>
            <a:r>
              <a:rPr lang="fr-FR" dirty="0" smtClean="0">
                <a:solidFill>
                  <a:srgbClr val="002060"/>
                </a:solidFill>
              </a:rPr>
              <a:t> of </a:t>
            </a:r>
            <a:r>
              <a:rPr lang="fr-FR" dirty="0" err="1" smtClean="0">
                <a:solidFill>
                  <a:srgbClr val="002060"/>
                </a:solidFill>
              </a:rPr>
              <a:t>vacancies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is</a:t>
            </a:r>
            <a:r>
              <a:rPr lang="fr-FR" dirty="0" smtClean="0">
                <a:solidFill>
                  <a:srgbClr val="002060"/>
                </a:solidFill>
              </a:rPr>
              <a:t> in IT and Networks due to </a:t>
            </a:r>
            <a:r>
              <a:rPr lang="fr-FR" dirty="0" err="1" smtClean="0">
                <a:solidFill>
                  <a:srgbClr val="002060"/>
                </a:solidFill>
              </a:rPr>
              <a:t>lack</a:t>
            </a:r>
            <a:r>
              <a:rPr lang="fr-FR" dirty="0" smtClean="0">
                <a:solidFill>
                  <a:srgbClr val="002060"/>
                </a:solidFill>
              </a:rPr>
              <a:t> of </a:t>
            </a:r>
            <a:r>
              <a:rPr lang="fr-FR" dirty="0" err="1" smtClean="0">
                <a:solidFill>
                  <a:srgbClr val="002060"/>
                </a:solidFill>
              </a:rPr>
              <a:t>required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skills</a:t>
            </a:r>
            <a:r>
              <a:rPr lang="fr-FR" dirty="0" smtClean="0">
                <a:solidFill>
                  <a:srgbClr val="002060"/>
                </a:solidFill>
              </a:rPr>
              <a:t> in Burundi </a:t>
            </a:r>
            <a:r>
              <a:rPr lang="fr-FR" dirty="0" err="1" smtClean="0">
                <a:solidFill>
                  <a:srgbClr val="002060"/>
                </a:solidFill>
              </a:rPr>
              <a:t>Market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4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295467" cy="93133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   Causes of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Vacancies</a:t>
            </a: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242922"/>
              </p:ext>
            </p:extLst>
          </p:nvPr>
        </p:nvGraphicFramePr>
        <p:xfrm>
          <a:off x="448735" y="1185333"/>
          <a:ext cx="7831665" cy="4529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6200" y="0"/>
            <a:ext cx="1955799" cy="8974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060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278533" cy="93980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 Difficulties </a:t>
            </a:r>
            <a:r>
              <a:rPr lang="en-US" sz="3200" dirty="0">
                <a:solidFill>
                  <a:schemeClr val="bg1"/>
                </a:solidFill>
                <a:latin typeface="Trebuchet MS" panose="020B0603020202020204" pitchFamily="34" charset="0"/>
              </a:rPr>
              <a:t>in filling in the vacancies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79400" y="1464733"/>
          <a:ext cx="10574868" cy="3395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4956"/>
                <a:gridCol w="3524956"/>
                <a:gridCol w="3524956"/>
              </a:tblGrid>
              <a:tr h="766443"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 smtClean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Time needed to fill in available positions? ICT %</a:t>
                      </a:r>
                      <a:endParaRPr lang="en-US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 smtClean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          ICT %</a:t>
                      </a:r>
                      <a:endParaRPr lang="en-US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 smtClean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           Non-ICT %</a:t>
                      </a:r>
                      <a:endParaRPr lang="en-US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657172">
                <a:tc>
                  <a:txBody>
                    <a:bodyPr/>
                    <a:lstStyle/>
                    <a:p>
                      <a:pPr algn="ctr"/>
                      <a:r>
                        <a:rPr lang="fr-FR" sz="2000" b="0" i="0" u="none" strike="noStrike" kern="1200" baseline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Junior staff</a:t>
                      </a:r>
                      <a:endParaRPr lang="en-US" sz="2000" b="0" i="0" u="none" strike="noStrike" kern="1200" baseline="0" dirty="0" smtClean="0">
                        <a:solidFill>
                          <a:srgbClr val="002060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2-3</a:t>
                      </a:r>
                      <a:r>
                        <a:rPr lang="fr-FR" sz="2000" b="0" baseline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fr-FR" sz="2000" b="0" baseline="0" dirty="0" err="1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weeks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1week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657172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err="1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Supervisory</a:t>
                      </a:r>
                      <a:r>
                        <a:rPr lang="fr-FR" sz="2000" b="0" baseline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 Position 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1month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2weeks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657172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err="1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Managerial</a:t>
                      </a:r>
                      <a:r>
                        <a:rPr lang="fr-FR" sz="2000" b="0" baseline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 Position 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1-2months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3weeks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657172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err="1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Executive</a:t>
                      </a:r>
                      <a:r>
                        <a:rPr lang="fr-FR" sz="2000" b="0" baseline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 Position 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More </a:t>
                      </a:r>
                      <a:r>
                        <a:rPr lang="fr-FR" sz="2000" b="0" dirty="0" err="1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than</a:t>
                      </a:r>
                      <a:r>
                        <a:rPr lang="fr-FR" sz="2000" b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 2months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1month</a:t>
                      </a:r>
                      <a:endParaRPr lang="en-US" sz="2000" b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533" y="61808"/>
            <a:ext cx="1913467" cy="852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394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533" y="61808"/>
            <a:ext cx="1913467" cy="85259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202333" cy="91440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     How do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we</a:t>
            </a:r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find</a:t>
            </a:r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new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Employees</a:t>
            </a: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799" y="1540935"/>
          <a:ext cx="10100736" cy="3345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6912"/>
                <a:gridCol w="3366912"/>
                <a:gridCol w="3366912"/>
              </a:tblGrid>
              <a:tr h="647447">
                <a:tc>
                  <a:txBody>
                    <a:bodyPr/>
                    <a:lstStyle/>
                    <a:p>
                      <a:r>
                        <a:rPr lang="fr-FR" dirty="0" smtClean="0"/>
                        <a:t>How</a:t>
                      </a:r>
                      <a:r>
                        <a:rPr lang="fr-FR" baseline="0" dirty="0" smtClean="0"/>
                        <a:t> do </a:t>
                      </a:r>
                      <a:r>
                        <a:rPr lang="fr-FR" baseline="0" dirty="0" err="1" smtClean="0"/>
                        <a:t>we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find</a:t>
                      </a:r>
                      <a:r>
                        <a:rPr lang="fr-FR" baseline="0" dirty="0" smtClean="0"/>
                        <a:t> new </a:t>
                      </a:r>
                      <a:r>
                        <a:rPr lang="fr-FR" baseline="0" dirty="0" err="1" smtClean="0"/>
                        <a:t>Employees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ICT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Non</a:t>
                      </a:r>
                      <a:r>
                        <a:rPr lang="fr-FR" baseline="0" dirty="0" smtClean="0"/>
                        <a:t> ICT %</a:t>
                      </a:r>
                      <a:endParaRPr lang="en-US" dirty="0"/>
                    </a:p>
                  </a:txBody>
                  <a:tcPr/>
                </a:tc>
              </a:tr>
              <a:tr h="375108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Public advertisements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 80%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20%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5108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Attachment Programs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 15%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85%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5108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Head-hunting 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 80%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20%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647447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Personal contacts and references 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 80%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20%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9249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Initiative on the employee side</a:t>
                      </a:r>
                      <a:endParaRPr lang="en-US" sz="1800" dirty="0" smtClean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  <a:p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50%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50%</a:t>
                      </a:r>
                      <a:endParaRPr lang="en-US" sz="180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93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ZA" smtClean="0"/>
              <a:t>Page </a:t>
            </a:r>
            <a:fld id="{535AC503-BD5C-4DAE-95C4-D121ED0B70FC}" type="slidenum">
              <a:rPr lang="en-ZA" smtClean="0"/>
              <a:pPr/>
              <a:t>11</a:t>
            </a:fld>
            <a:endParaRPr lang="en-ZA" dirty="0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61808"/>
            <a:ext cx="2346664" cy="8525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1" y="0"/>
            <a:ext cx="9845336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Trebuchet MS" pitchFamily="34" charset="0"/>
              </a:rPr>
              <a:t>		                </a:t>
            </a:r>
            <a:r>
              <a:rPr lang="fr-FR" sz="2400" b="1" dirty="0" smtClean="0">
                <a:solidFill>
                  <a:schemeClr val="bg1"/>
                </a:solidFill>
                <a:latin typeface="Trebuchet MS" pitchFamily="34" charset="0"/>
              </a:rPr>
              <a:t>KEY POSITIONS RECRUITMENT 		</a:t>
            </a:r>
          </a:p>
          <a:p>
            <a:r>
              <a:rPr lang="fr-FR" sz="2400" b="1" dirty="0">
                <a:solidFill>
                  <a:schemeClr val="bg1"/>
                </a:solidFill>
                <a:latin typeface="Trebuchet MS" pitchFamily="34" charset="0"/>
              </a:rPr>
              <a:t>	</a:t>
            </a:r>
            <a:endParaRPr lang="en-US" sz="24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06261615"/>
              </p:ext>
            </p:extLst>
          </p:nvPr>
        </p:nvGraphicFramePr>
        <p:xfrm>
          <a:off x="331829" y="1289530"/>
          <a:ext cx="9036496" cy="5348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92534" y="5096935"/>
            <a:ext cx="10262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b="1" dirty="0" smtClean="0">
                <a:solidFill>
                  <a:schemeClr val="bg1"/>
                </a:solidFill>
              </a:rPr>
              <a:t>Administration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18777" y="1210980"/>
            <a:ext cx="517864" cy="24553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533177" y="1210980"/>
            <a:ext cx="2658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Staff </a:t>
            </a:r>
            <a:r>
              <a:rPr lang="fr-FR" sz="1400" b="1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Foreign</a:t>
            </a:r>
            <a:r>
              <a:rPr lang="fr-FR" sz="14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400" b="1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Univesities</a:t>
            </a:r>
            <a:endParaRPr lang="en-US" sz="1400" b="1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15312" y="1595638"/>
            <a:ext cx="517864" cy="2129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492576" y="1580312"/>
            <a:ext cx="3156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Staff </a:t>
            </a:r>
            <a:r>
              <a:rPr lang="fr-FR" sz="1400" b="1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from</a:t>
            </a:r>
            <a:r>
              <a:rPr lang="fr-FR" sz="14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Local </a:t>
            </a:r>
            <a:r>
              <a:rPr lang="fr-FR" sz="1400" b="1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Universities</a:t>
            </a:r>
            <a:endParaRPr lang="en-US" sz="1400" b="1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80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ZA" smtClean="0"/>
              <a:t>Page </a:t>
            </a:r>
            <a:fld id="{535AC503-BD5C-4DAE-95C4-D121ED0B70FC}" type="slidenum">
              <a:rPr lang="en-ZA" smtClean="0"/>
              <a:pPr/>
              <a:t>12</a:t>
            </a:fld>
            <a:endParaRPr lang="en-ZA" dirty="0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61808"/>
            <a:ext cx="2346664" cy="8525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0" y="0"/>
            <a:ext cx="9845336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Trebuchet MS" pitchFamily="34" charset="0"/>
              </a:rPr>
              <a:t>		</a:t>
            </a:r>
            <a:r>
              <a:rPr lang="fr-FR" sz="2400" b="1" dirty="0" smtClean="0">
                <a:solidFill>
                  <a:schemeClr val="bg1"/>
                </a:solidFill>
                <a:latin typeface="Trebuchet MS" pitchFamily="34" charset="0"/>
              </a:rPr>
              <a:t>ECONETLEO ENGINEERS ACADEMIC BACKGROUNG </a:t>
            </a:r>
            <a:endParaRPr lang="fr-FR" sz="2400" b="1" dirty="0">
              <a:solidFill>
                <a:schemeClr val="bg1"/>
              </a:solidFill>
              <a:latin typeface="Trebuchet MS" pitchFamily="34" charset="0"/>
            </a:endParaRPr>
          </a:p>
          <a:p>
            <a:r>
              <a:rPr lang="fr-FR" sz="2400" b="1" dirty="0" smtClean="0">
                <a:solidFill>
                  <a:schemeClr val="bg1"/>
                </a:solidFill>
                <a:latin typeface="Trebuchet MS" pitchFamily="34" charset="0"/>
              </a:rPr>
              <a:t>				</a:t>
            </a:r>
            <a:endParaRPr lang="en-US" sz="24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0800" y="127846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733937" y="1601632"/>
            <a:ext cx="3212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2060"/>
                </a:solidFill>
              </a:rPr>
              <a:t>These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</a:rPr>
              <a:t>numbers</a:t>
            </a:r>
            <a:r>
              <a:rPr lang="fr-FR" b="1" dirty="0" smtClean="0">
                <a:solidFill>
                  <a:srgbClr val="002060"/>
                </a:solidFill>
              </a:rPr>
              <a:t> are  </a:t>
            </a:r>
            <a:r>
              <a:rPr lang="fr-FR" b="1" dirty="0" err="1" smtClean="0">
                <a:solidFill>
                  <a:srgbClr val="002060"/>
                </a:solidFill>
              </a:rPr>
              <a:t>closed</a:t>
            </a:r>
            <a:r>
              <a:rPr lang="fr-FR" b="1" dirty="0" smtClean="0">
                <a:solidFill>
                  <a:srgbClr val="002060"/>
                </a:solidFill>
              </a:rPr>
              <a:t> .</a:t>
            </a:r>
          </a:p>
          <a:p>
            <a:r>
              <a:rPr lang="fr-FR" b="1" dirty="0" smtClean="0">
                <a:solidFill>
                  <a:srgbClr val="002060"/>
                </a:solidFill>
              </a:rPr>
              <a:t>This </a:t>
            </a:r>
            <a:r>
              <a:rPr lang="fr-FR" b="1" dirty="0" err="1" smtClean="0">
                <a:solidFill>
                  <a:srgbClr val="002060"/>
                </a:solidFill>
              </a:rPr>
              <a:t>Clarify</a:t>
            </a:r>
            <a:r>
              <a:rPr lang="fr-FR" b="1" dirty="0" smtClean="0">
                <a:solidFill>
                  <a:srgbClr val="002060"/>
                </a:solidFill>
              </a:rPr>
              <a:t> how </a:t>
            </a:r>
            <a:r>
              <a:rPr lang="fr-FR" b="1" dirty="0" err="1" smtClean="0">
                <a:solidFill>
                  <a:srgbClr val="002060"/>
                </a:solidFill>
              </a:rPr>
              <a:t>skills</a:t>
            </a:r>
            <a:r>
              <a:rPr lang="fr-FR" b="1" dirty="0" smtClean="0">
                <a:solidFill>
                  <a:srgbClr val="002060"/>
                </a:solidFill>
              </a:rPr>
              <a:t> are </a:t>
            </a:r>
            <a:r>
              <a:rPr lang="fr-FR" b="1" dirty="0" err="1" smtClean="0">
                <a:solidFill>
                  <a:srgbClr val="002060"/>
                </a:solidFill>
              </a:rPr>
              <a:t>lacking</a:t>
            </a:r>
            <a:r>
              <a:rPr lang="fr-FR" b="1" dirty="0" smtClean="0">
                <a:solidFill>
                  <a:srgbClr val="002060"/>
                </a:solidFill>
              </a:rPr>
              <a:t> in Burundi </a:t>
            </a:r>
            <a:r>
              <a:rPr lang="fr-FR" b="1" dirty="0" err="1" smtClean="0">
                <a:solidFill>
                  <a:srgbClr val="002060"/>
                </a:solidFill>
              </a:rPr>
              <a:t>Universities</a:t>
            </a:r>
            <a:r>
              <a:rPr lang="fr-FR" b="1" dirty="0" smtClean="0">
                <a:solidFill>
                  <a:srgbClr val="002060"/>
                </a:solidFill>
              </a:rPr>
              <a:t>.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45" name="Chart 44"/>
          <p:cNvGraphicFramePr>
            <a:graphicFrameLocks/>
          </p:cNvGraphicFramePr>
          <p:nvPr>
            <p:extLst/>
          </p:nvPr>
        </p:nvGraphicFramePr>
        <p:xfrm>
          <a:off x="677334" y="1278467"/>
          <a:ext cx="7603066" cy="5223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954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ZA" smtClean="0"/>
              <a:t>Page </a:t>
            </a:r>
            <a:fld id="{535AC503-BD5C-4DAE-95C4-D121ED0B70FC}" type="slidenum">
              <a:rPr lang="en-ZA" smtClean="0"/>
              <a:pPr/>
              <a:t>13</a:t>
            </a:fld>
            <a:endParaRPr lang="en-ZA" dirty="0"/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61808"/>
            <a:ext cx="2346664" cy="85259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1303167" y="1176866"/>
          <a:ext cx="6493934" cy="4563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0"/>
            <a:ext cx="9845336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Trebuchet MS" pitchFamily="34" charset="0"/>
              </a:rPr>
              <a:t>		            ECONETLEO CRITICAL POSITIONS</a:t>
            </a:r>
            <a:r>
              <a:rPr lang="fr-FR" sz="2400" b="1" dirty="0" smtClean="0">
                <a:solidFill>
                  <a:schemeClr val="bg1"/>
                </a:solidFill>
                <a:latin typeface="Trebuchet MS" pitchFamily="34" charset="0"/>
              </a:rPr>
              <a:t>		</a:t>
            </a:r>
          </a:p>
          <a:p>
            <a:r>
              <a:rPr lang="fr-FR" sz="2400" b="1" dirty="0">
                <a:solidFill>
                  <a:schemeClr val="bg1"/>
                </a:solidFill>
                <a:latin typeface="Trebuchet MS" pitchFamily="34" charset="0"/>
              </a:rPr>
              <a:t>	</a:t>
            </a:r>
            <a:endParaRPr lang="en-US" sz="24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78536" y="1934544"/>
            <a:ext cx="2133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002060"/>
                </a:solidFill>
              </a:rPr>
              <a:t>At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</a:rPr>
              <a:t>Executive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</a:rPr>
              <a:t>Level</a:t>
            </a:r>
            <a:r>
              <a:rPr lang="fr-FR" b="1" dirty="0" smtClean="0">
                <a:solidFill>
                  <a:srgbClr val="002060"/>
                </a:solidFill>
              </a:rPr>
              <a:t>,</a:t>
            </a:r>
          </a:p>
          <a:p>
            <a:r>
              <a:rPr lang="fr-FR" b="1" dirty="0" err="1" smtClean="0">
                <a:solidFill>
                  <a:srgbClr val="002060"/>
                </a:solidFill>
              </a:rPr>
              <a:t>Only</a:t>
            </a:r>
            <a:r>
              <a:rPr lang="fr-FR" b="1" dirty="0" smtClean="0">
                <a:solidFill>
                  <a:srgbClr val="002060"/>
                </a:solidFill>
              </a:rPr>
              <a:t> 33% are local staff </a:t>
            </a:r>
          </a:p>
          <a:p>
            <a:r>
              <a:rPr lang="fr-FR" b="1" dirty="0" smtClean="0">
                <a:solidFill>
                  <a:srgbClr val="002060"/>
                </a:solidFill>
              </a:rPr>
              <a:t>And 67% are </a:t>
            </a:r>
            <a:r>
              <a:rPr lang="fr-FR" b="1" dirty="0" err="1" smtClean="0">
                <a:solidFill>
                  <a:srgbClr val="002060"/>
                </a:solidFill>
              </a:rPr>
              <a:t>foreign</a:t>
            </a:r>
            <a:endParaRPr lang="fr-FR" b="1" dirty="0" smtClean="0">
              <a:solidFill>
                <a:srgbClr val="002060"/>
              </a:solidFill>
            </a:endParaRPr>
          </a:p>
          <a:p>
            <a:endParaRPr lang="fr-FR" b="1" dirty="0">
              <a:solidFill>
                <a:srgbClr val="002060"/>
              </a:solidFill>
            </a:endParaRPr>
          </a:p>
          <a:p>
            <a:endParaRPr lang="fr-FR" b="1" dirty="0" smtClean="0">
              <a:solidFill>
                <a:srgbClr val="002060"/>
              </a:solidFill>
            </a:endParaRPr>
          </a:p>
          <a:p>
            <a:endParaRPr lang="fr-FR" b="1" dirty="0">
              <a:solidFill>
                <a:srgbClr val="002060"/>
              </a:solidFill>
            </a:endParaRPr>
          </a:p>
          <a:p>
            <a:r>
              <a:rPr lang="fr-FR" b="1" dirty="0" err="1" smtClean="0">
                <a:solidFill>
                  <a:srgbClr val="002060"/>
                </a:solidFill>
              </a:rPr>
              <a:t>At</a:t>
            </a:r>
            <a:r>
              <a:rPr lang="fr-FR" b="1" dirty="0" smtClean="0">
                <a:solidFill>
                  <a:srgbClr val="002060"/>
                </a:solidFill>
              </a:rPr>
              <a:t> Management </a:t>
            </a:r>
            <a:r>
              <a:rPr lang="fr-FR" b="1" dirty="0" err="1" smtClean="0">
                <a:solidFill>
                  <a:srgbClr val="002060"/>
                </a:solidFill>
              </a:rPr>
              <a:t>level</a:t>
            </a:r>
            <a:r>
              <a:rPr lang="fr-FR" b="1" dirty="0" smtClean="0">
                <a:solidFill>
                  <a:srgbClr val="002060"/>
                </a:solidFill>
              </a:rPr>
              <a:t>(</a:t>
            </a:r>
            <a:r>
              <a:rPr lang="fr-FR" b="1" dirty="0" err="1" smtClean="0">
                <a:solidFill>
                  <a:srgbClr val="002060"/>
                </a:solidFill>
              </a:rPr>
              <a:t>next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</a:rPr>
              <a:t>level</a:t>
            </a:r>
            <a:r>
              <a:rPr lang="fr-FR" b="1" dirty="0" smtClean="0">
                <a:solidFill>
                  <a:srgbClr val="002060"/>
                </a:solidFill>
              </a:rPr>
              <a:t>)</a:t>
            </a:r>
          </a:p>
          <a:p>
            <a:r>
              <a:rPr lang="fr-FR" b="1" dirty="0" smtClean="0">
                <a:solidFill>
                  <a:srgbClr val="002060"/>
                </a:solidFill>
              </a:rPr>
              <a:t>46% are local and 54% are </a:t>
            </a:r>
            <a:r>
              <a:rPr lang="fr-FR" b="1" dirty="0" err="1" smtClean="0">
                <a:solidFill>
                  <a:srgbClr val="002060"/>
                </a:solidFill>
              </a:rPr>
              <a:t>foreign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533" y="61808"/>
            <a:ext cx="1913467" cy="85259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202333" cy="91440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Training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Cost</a:t>
            </a:r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-% of Training Budget -2014</a:t>
            </a: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77334" y="1380069"/>
          <a:ext cx="9389532" cy="4074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9844"/>
                <a:gridCol w="3129844"/>
                <a:gridCol w="3129844"/>
              </a:tblGrid>
              <a:tr h="466897">
                <a:tc>
                  <a:txBody>
                    <a:bodyPr/>
                    <a:lstStyle/>
                    <a:p>
                      <a:r>
                        <a:rPr lang="fr-FR" dirty="0" smtClean="0"/>
                        <a:t>Training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Cost</a:t>
                      </a:r>
                      <a:r>
                        <a:rPr lang="fr-FR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     Local</a:t>
                      </a:r>
                      <a:r>
                        <a:rPr lang="fr-FR" baseline="0" dirty="0" smtClean="0"/>
                        <a:t> Trainings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External</a:t>
                      </a:r>
                      <a:r>
                        <a:rPr lang="fr-FR" baseline="0" dirty="0" smtClean="0"/>
                        <a:t> Trainings</a:t>
                      </a:r>
                      <a:endParaRPr lang="en-US" dirty="0"/>
                    </a:p>
                  </a:txBody>
                  <a:tcPr/>
                </a:tc>
              </a:tr>
              <a:tr h="466897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Legal</a:t>
                      </a:r>
                      <a:r>
                        <a:rPr lang="fr-FR" baseline="0" dirty="0" smtClean="0"/>
                        <a:t> &amp; </a:t>
                      </a:r>
                      <a:r>
                        <a:rPr lang="fr-FR" baseline="0" dirty="0" err="1" smtClean="0"/>
                        <a:t>Regulatory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Affairs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 1% 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805878">
                <a:tc>
                  <a:txBody>
                    <a:bodyPr/>
                    <a:lstStyle/>
                    <a:p>
                      <a:r>
                        <a:rPr lang="fr-FR" dirty="0" smtClean="0"/>
                        <a:t>Sales &amp; Customer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Experience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13%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9%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66897">
                <a:tc>
                  <a:txBody>
                    <a:bodyPr/>
                    <a:lstStyle/>
                    <a:p>
                      <a:r>
                        <a:rPr lang="fr-FR" dirty="0" smtClean="0"/>
                        <a:t>Marketing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15%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18%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66897">
                <a:tc>
                  <a:txBody>
                    <a:bodyPr/>
                    <a:lstStyle/>
                    <a:p>
                      <a:r>
                        <a:rPr lang="fr-FR" dirty="0" smtClean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C00000"/>
                          </a:solidFill>
                        </a:rPr>
                        <a:t>       35%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C00000"/>
                          </a:solidFill>
                        </a:rPr>
                        <a:t>34%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66897">
                <a:tc>
                  <a:txBody>
                    <a:bodyPr/>
                    <a:lstStyle/>
                    <a:p>
                      <a:r>
                        <a:rPr lang="fr-FR" dirty="0" smtClean="0"/>
                        <a:t>Networks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C00000"/>
                          </a:solidFill>
                        </a:rPr>
                        <a:t>       32%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C00000"/>
                          </a:solidFill>
                        </a:rPr>
                        <a:t>24%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66897">
                <a:tc>
                  <a:txBody>
                    <a:bodyPr/>
                    <a:lstStyle/>
                    <a:p>
                      <a:r>
                        <a:rPr lang="fr-FR" dirty="0" smtClean="0"/>
                        <a:t>Finance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2%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10%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66897">
                <a:tc>
                  <a:txBody>
                    <a:bodyPr/>
                    <a:lstStyle/>
                    <a:p>
                      <a:r>
                        <a:rPr lang="fr-FR" dirty="0" smtClean="0"/>
                        <a:t>HR &amp; Administration</a:t>
                      </a:r>
                      <a:r>
                        <a:rPr lang="fr-FR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 2%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97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278533" cy="1049867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And </a:t>
            </a:r>
            <a:r>
              <a:rPr lang="en-US" sz="3600" b="1" dirty="0">
                <a:solidFill>
                  <a:schemeClr val="bg1"/>
                </a:solidFill>
                <a:latin typeface="Trebuchet MS" panose="020B0603020202020204" pitchFamily="34" charset="0"/>
              </a:rPr>
              <a:t>Returns to Training are Substantial</a:t>
            </a: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1707091"/>
            <a:ext cx="10515600" cy="4351338"/>
          </a:xfrm>
        </p:spPr>
        <p:txBody>
          <a:bodyPr>
            <a:normAutofit/>
          </a:bodyPr>
          <a:lstStyle/>
          <a:p>
            <a:pPr marL="609600" indent="-609600" algn="just">
              <a:lnSpc>
                <a:spcPct val="8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Employees </a:t>
            </a:r>
            <a:r>
              <a:rPr lang="en-US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with basic IT </a:t>
            </a:r>
            <a:r>
              <a:rPr lang="en-US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skills and </a:t>
            </a:r>
            <a:r>
              <a:rPr lang="en-US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advanced (e.g. programming) computer skills </a:t>
            </a:r>
            <a:r>
              <a:rPr lang="en-US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earn 10%;20% and 31% </a:t>
            </a:r>
            <a:r>
              <a:rPr lang="en-US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percent higher wages, respectively, than those with no computer skills. </a:t>
            </a:r>
          </a:p>
          <a:p>
            <a:pPr marL="0" indent="0" algn="just">
              <a:lnSpc>
                <a:spcPct val="80000"/>
              </a:lnSpc>
              <a:buNone/>
            </a:pPr>
            <a:endParaRPr lang="en-US" sz="24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609600" indent="-609600" algn="just">
              <a:lnSpc>
                <a:spcPct val="80000"/>
              </a:lnSpc>
            </a:pPr>
            <a:r>
              <a:rPr lang="en-US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 Workers who have received formal training from their current employers in the areas </a:t>
            </a:r>
            <a:r>
              <a:rPr lang="en-US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of </a:t>
            </a:r>
            <a:r>
              <a:rPr lang="en-US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technologies </a:t>
            </a:r>
            <a:r>
              <a:rPr lang="en-US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earn 30% </a:t>
            </a:r>
            <a:r>
              <a:rPr lang="en-US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percent higher wages, </a:t>
            </a:r>
            <a:r>
              <a:rPr lang="en-US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than those who have not received any training from these current employers</a:t>
            </a:r>
            <a:r>
              <a:rPr lang="en-US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.(Retention strategy)</a:t>
            </a:r>
            <a:endParaRPr lang="en-US" sz="24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algn="just"/>
            <a:endParaRPr lang="en-US" sz="24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533" y="61807"/>
            <a:ext cx="1913467" cy="9880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106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96333" y="2472267"/>
            <a:ext cx="11455400" cy="1185334"/>
          </a:xfrm>
          <a:solidFill>
            <a:srgbClr val="C0000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</a:t>
            </a:r>
            <a:r>
              <a:rPr lang="en-US" sz="4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High risk of Loosing critical skills</a:t>
            </a:r>
            <a:endParaRPr lang="en-US" sz="4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28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526"/>
            <a:ext cx="10278533" cy="896408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 Top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three</a:t>
            </a:r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Reasons</a:t>
            </a:r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why</a:t>
            </a:r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ICT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Lose</a:t>
            </a:r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staff</a:t>
            </a: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423881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Better 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offer in other sectors 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(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The companies in the ICT sector find it harder to fill-in job positions, it takes them longer to do 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so)-scarcity of ICT qualified people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Staff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going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back to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school.Inflexibility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of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educational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system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which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runs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during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the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same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working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hours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push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them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to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resign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.(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Technology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is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moving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fast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and staff have to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upskill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themselves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to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be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able to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meet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the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required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standards) </a:t>
            </a:r>
          </a:p>
          <a:p>
            <a:pPr marL="0" indent="0" algn="just">
              <a:buNone/>
            </a:pPr>
            <a:endParaRPr lang="fr-FR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Pressure of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Work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–ICT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Sectors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are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very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demanding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(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work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- life balance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is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low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)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fr-FR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    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533" y="61807"/>
            <a:ext cx="1913467" cy="9880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778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96333" y="2472267"/>
            <a:ext cx="11455400" cy="1185334"/>
          </a:xfrm>
          <a:solidFill>
            <a:srgbClr val="C0000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      </a:t>
            </a:r>
            <a:r>
              <a:rPr lang="en-US" sz="4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Staff &amp; student comments</a:t>
            </a:r>
            <a:endParaRPr lang="en-US" sz="4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57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9905999" cy="914400"/>
          </a:xfrm>
          <a:solidFill>
            <a:srgbClr val="C00000"/>
          </a:solidFill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                     </a:t>
            </a:r>
            <a:r>
              <a:rPr lang="fr-FR" sz="28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IT STAFF &amp; STUDENT COMMENTS</a:t>
            </a:r>
            <a:endParaRPr lang="en-US" sz="28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18532" y="1503892"/>
          <a:ext cx="10930467" cy="4998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61808"/>
            <a:ext cx="2346664" cy="852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699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11733" cy="105833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OUR STUDENTS ATTACHES BACKGROUNG </a:t>
            </a:r>
            <a:endParaRPr lang="en-US" sz="28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998311"/>
              </p:ext>
            </p:extLst>
          </p:nvPr>
        </p:nvGraphicFramePr>
        <p:xfrm>
          <a:off x="228600" y="1732491"/>
          <a:ext cx="8847667" cy="4058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0" y="118533"/>
            <a:ext cx="2311400" cy="9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9211733" y="1837266"/>
            <a:ext cx="28532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Our attaches are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selected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by an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inteview</a:t>
            </a:r>
            <a:endParaRPr lang="fr-FR" sz="16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Successuful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ones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get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six(6)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months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attachement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where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they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get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a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proper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skills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transfer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program </a:t>
            </a:r>
          </a:p>
          <a:p>
            <a:endParaRPr lang="fr-FR" sz="16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After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six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month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each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attachee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is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evalaued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98%of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starting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point positions are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recruited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from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1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them</a:t>
            </a:r>
            <a:r>
              <a:rPr lang="fr-FR" sz="1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endParaRPr lang="en-US" sz="16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55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965266" cy="855133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fr-FR" sz="28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HEAD OF INITELEMATIC VIEW –PRIVATE ICT UNIVERSITY</a:t>
            </a:r>
            <a:endParaRPr lang="en-US" sz="28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133"/>
            <a:ext cx="5075618" cy="6002867"/>
          </a:xfr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0"/>
            <a:ext cx="2346664" cy="85259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173133" y="852593"/>
            <a:ext cx="6731000" cy="6315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Mr.Sadock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–Head of the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School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:</a:t>
            </a:r>
          </a:p>
          <a:p>
            <a:pPr algn="just"/>
            <a:endParaRPr lang="fr-FR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Big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challenge to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adapt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our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academic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program to the 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Market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needs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because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of Budget issues</a:t>
            </a:r>
          </a:p>
          <a:p>
            <a:pPr algn="just"/>
            <a:endParaRPr lang="fr-FR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Big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challenge to have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qualified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&amp;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experienced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teachers</a:t>
            </a:r>
            <a:endParaRPr lang="fr-FR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algn="just"/>
            <a:endParaRPr lang="fr-FR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We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pay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them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15,000per hourx60hours of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theories</a:t>
            </a:r>
            <a:endParaRPr lang="fr-FR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algn="just"/>
            <a:endParaRPr lang="fr-FR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For practice ,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we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look for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very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cheap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teachers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with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limited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knoweldge</a:t>
            </a:r>
            <a:endParaRPr lang="fr-FR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algn="just"/>
            <a:endParaRPr lang="fr-FR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We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dodn’t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have modern labo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because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of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limited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budget</a:t>
            </a:r>
          </a:p>
          <a:p>
            <a:pPr algn="just"/>
            <a:endParaRPr lang="fr-FR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We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dodn’t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have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any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partneship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with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other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Academic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Institution for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skills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sharing</a:t>
            </a:r>
          </a:p>
          <a:p>
            <a:pPr algn="just"/>
            <a:endParaRPr lang="fr-FR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We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don’t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have support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from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Goverment</a:t>
            </a:r>
            <a:endParaRPr lang="fr-FR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We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don’t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have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partnership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with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Organizations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to train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our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students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except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Econet</a:t>
            </a:r>
            <a:r>
              <a:rPr lang="fr-FR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Leo &amp; Smart</a:t>
            </a:r>
          </a:p>
          <a:p>
            <a:endParaRPr lang="en-US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97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444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r>
              <a:rPr lang="fr-FR" sz="2400" kern="0" dirty="0">
                <a:solidFill>
                  <a:srgbClr val="FF0000"/>
                </a:solidFill>
                <a:latin typeface="Trebuchet MS" pitchFamily="34" charset="0"/>
              </a:rPr>
              <a:t>IN GENERAL:</a:t>
            </a:r>
            <a:endParaRPr lang="fr-FR" sz="2400" kern="0" dirty="0">
              <a:solidFill>
                <a:srgbClr val="002060"/>
              </a:solidFill>
              <a:latin typeface="Trebuchet MS" pitchFamily="34" charset="0"/>
            </a:endParaRPr>
          </a:p>
          <a:p>
            <a:pPr marL="342900" lvl="0" indent="-34290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All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recommended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Successors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have limitations in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their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Technical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 and Business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Competences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.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Supervisors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need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to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give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a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clear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Development plan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with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a deadline.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fr-FR" sz="2400" kern="0" dirty="0">
              <a:solidFill>
                <a:srgbClr val="002060"/>
              </a:solidFill>
              <a:latin typeface="Trebuchet MS" pitchFamily="34" charset="0"/>
            </a:endParaRPr>
          </a:p>
          <a:p>
            <a:pPr marL="342900" lvl="0" indent="-34290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All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recommended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Successors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need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 Leadership and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supervisory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Trainings. HR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can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deliver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the Trainings.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fr-FR" sz="2400" kern="0" dirty="0">
              <a:solidFill>
                <a:srgbClr val="002060"/>
              </a:solidFill>
              <a:latin typeface="Trebuchet MS" pitchFamily="34" charset="0"/>
            </a:endParaRPr>
          </a:p>
          <a:p>
            <a:pPr marL="342900" lvl="0" indent="-34290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The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only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way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we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can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challenge the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competition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and manage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our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Succcession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plan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is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to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get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the right people on the right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Positions.There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 are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some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very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critical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skills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in Leo ,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Africell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and Smart.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Taking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them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on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Board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can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be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very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fr-FR" sz="2400" kern="0" dirty="0" err="1">
                <a:solidFill>
                  <a:srgbClr val="002060"/>
                </a:solidFill>
                <a:latin typeface="Trebuchet MS" pitchFamily="34" charset="0"/>
              </a:rPr>
              <a:t>helpul</a:t>
            </a:r>
            <a:r>
              <a:rPr lang="fr-FR" sz="2400" kern="0" dirty="0">
                <a:solidFill>
                  <a:srgbClr val="002060"/>
                </a:solidFill>
                <a:latin typeface="Trebuchet MS" pitchFamily="34" charset="0"/>
              </a:rPr>
              <a:t>.</a:t>
            </a:r>
          </a:p>
        </p:txBody>
      </p:sp>
      <p:sp>
        <p:nvSpPr>
          <p:cNvPr id="4" name="Title 2"/>
          <p:cNvSpPr txBox="1">
            <a:spLocks noGrp="1"/>
          </p:cNvSpPr>
          <p:nvPr>
            <p:ph type="title"/>
          </p:nvPr>
        </p:nvSpPr>
        <p:spPr>
          <a:xfrm>
            <a:off x="0" y="1"/>
            <a:ext cx="9914467" cy="982132"/>
          </a:xfrm>
          <a:prstGeom prst="rect">
            <a:avLst/>
          </a:prstGeom>
          <a:solidFill>
            <a:srgbClr val="C00000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eaLnBrk="0" hangingPunct="0">
              <a:lnSpc>
                <a:spcPct val="80000"/>
              </a:lnSpc>
              <a:spcBef>
                <a:spcPts val="0"/>
              </a:spcBef>
            </a:pPr>
            <a:r>
              <a:rPr lang="fr-FR" sz="2500" dirty="0" smtClean="0">
                <a:solidFill>
                  <a:prstClr val="white"/>
                </a:solidFill>
                <a:latin typeface="Trebuchet MS" panose="020B0603020202020204" pitchFamily="34" charset="0"/>
                <a:cs typeface="Tahoma" charset="0"/>
              </a:rPr>
              <a:t>     ECONET SKILLS GAPS ANALYIS AND SUCCESSION PLAN -2013</a:t>
            </a:r>
            <a:endParaRPr lang="en-US" sz="2500" dirty="0">
              <a:solidFill>
                <a:prstClr val="white"/>
              </a:solidFill>
              <a:latin typeface="Trebuchet MS" panose="020B0603020202020204" pitchFamily="34" charset="0"/>
              <a:cs typeface="Tahoma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61808"/>
            <a:ext cx="2346664" cy="852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02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96333" y="2472267"/>
            <a:ext cx="11455400" cy="1185334"/>
          </a:xfrm>
          <a:solidFill>
            <a:srgbClr val="C0000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      </a:t>
            </a:r>
            <a:r>
              <a:rPr lang="en-US" sz="4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Impact on ICT Sector </a:t>
            </a:r>
            <a:endParaRPr lang="en-US" sz="4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0"/>
            <a:ext cx="2346664" cy="852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388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3267" y="1673225"/>
            <a:ext cx="11209866" cy="4351338"/>
          </a:xfrm>
        </p:spPr>
        <p:txBody>
          <a:bodyPr/>
          <a:lstStyle/>
          <a:p>
            <a:r>
              <a:rPr lang="fr-FR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Poor Performance</a:t>
            </a:r>
          </a:p>
          <a:p>
            <a:r>
              <a:rPr lang="fr-FR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Revenue </a:t>
            </a:r>
            <a:r>
              <a:rPr lang="fr-FR" sz="24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Loss</a:t>
            </a:r>
            <a:endParaRPr lang="fr-FR" sz="24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fr-FR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Poor </a:t>
            </a:r>
            <a:r>
              <a:rPr lang="fr-FR" sz="24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competitiveness</a:t>
            </a:r>
            <a:endParaRPr lang="fr-FR" sz="24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fr-FR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High training </a:t>
            </a:r>
            <a:r>
              <a:rPr lang="fr-FR" sz="24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cost</a:t>
            </a:r>
            <a:endParaRPr lang="fr-FR" sz="24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fr-FR" dirty="0" smtClean="0">
                <a:solidFill>
                  <a:srgbClr val="002060"/>
                </a:solidFill>
              </a:rPr>
              <a:t>High </a:t>
            </a:r>
            <a:r>
              <a:rPr lang="fr-FR" dirty="0" err="1" smtClean="0">
                <a:solidFill>
                  <a:srgbClr val="002060"/>
                </a:solidFill>
              </a:rPr>
              <a:t>consultancy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cost</a:t>
            </a:r>
            <a:endParaRPr lang="fr-FR" dirty="0" smtClean="0">
              <a:solidFill>
                <a:srgbClr val="002060"/>
              </a:solidFill>
            </a:endParaRPr>
          </a:p>
          <a:p>
            <a:r>
              <a:rPr lang="fr-FR" dirty="0" smtClean="0">
                <a:solidFill>
                  <a:srgbClr val="002060"/>
                </a:solidFill>
              </a:rPr>
              <a:t>High staff </a:t>
            </a:r>
            <a:r>
              <a:rPr lang="fr-FR" dirty="0" err="1" smtClean="0">
                <a:solidFill>
                  <a:srgbClr val="002060"/>
                </a:solidFill>
              </a:rPr>
              <a:t>cost-Recruitment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from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outside</a:t>
            </a:r>
            <a:r>
              <a:rPr lang="fr-FR" dirty="0" smtClean="0">
                <a:solidFill>
                  <a:srgbClr val="002060"/>
                </a:solidFill>
              </a:rPr>
              <a:t> the country(5% </a:t>
            </a:r>
            <a:r>
              <a:rPr lang="fr-FR" dirty="0" err="1" smtClean="0">
                <a:solidFill>
                  <a:srgbClr val="002060"/>
                </a:solidFill>
              </a:rPr>
              <a:t>above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he</a:t>
            </a:r>
            <a:r>
              <a:rPr lang="fr-FR" dirty="0" smtClean="0">
                <a:solidFill>
                  <a:srgbClr val="002060"/>
                </a:solidFill>
              </a:rPr>
              <a:t> Budget)</a:t>
            </a:r>
          </a:p>
          <a:p>
            <a:r>
              <a:rPr lang="fr-FR" dirty="0" smtClean="0">
                <a:solidFill>
                  <a:srgbClr val="002060"/>
                </a:solidFill>
              </a:rPr>
              <a:t>Burundi </a:t>
            </a:r>
            <a:r>
              <a:rPr lang="fr-FR" dirty="0" err="1" smtClean="0">
                <a:solidFill>
                  <a:srgbClr val="002060"/>
                </a:solidFill>
              </a:rPr>
              <a:t>foreign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law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constraint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towards</a:t>
            </a:r>
            <a:r>
              <a:rPr lang="fr-FR" dirty="0" smtClean="0">
                <a:solidFill>
                  <a:srgbClr val="002060"/>
                </a:solidFill>
              </a:rPr>
              <a:t> Education </a:t>
            </a:r>
            <a:r>
              <a:rPr lang="fr-FR" dirty="0" err="1" smtClean="0">
                <a:solidFill>
                  <a:srgbClr val="002060"/>
                </a:solidFill>
              </a:rPr>
              <a:t>level</a:t>
            </a:r>
            <a:r>
              <a:rPr lang="fr-FR" dirty="0" smtClean="0">
                <a:solidFill>
                  <a:srgbClr val="002060"/>
                </a:solidFill>
              </a:rPr>
              <a:t>-contradiction(</a:t>
            </a:r>
            <a:r>
              <a:rPr lang="fr-FR" dirty="0" err="1" smtClean="0">
                <a:solidFill>
                  <a:srgbClr val="002060"/>
                </a:solidFill>
              </a:rPr>
              <a:t>foreign</a:t>
            </a:r>
            <a:r>
              <a:rPr lang="fr-FR" dirty="0" smtClean="0">
                <a:solidFill>
                  <a:srgbClr val="002060"/>
                </a:solidFill>
              </a:rPr>
              <a:t> staff </a:t>
            </a:r>
            <a:r>
              <a:rPr lang="fr-FR" dirty="0" err="1" smtClean="0">
                <a:solidFill>
                  <a:srgbClr val="002060"/>
                </a:solidFill>
              </a:rPr>
              <a:t>should</a:t>
            </a:r>
            <a:r>
              <a:rPr lang="fr-FR" dirty="0" smtClean="0">
                <a:solidFill>
                  <a:srgbClr val="002060"/>
                </a:solidFill>
              </a:rPr>
              <a:t> not </a:t>
            </a:r>
            <a:r>
              <a:rPr lang="fr-FR" dirty="0" err="1" smtClean="0">
                <a:solidFill>
                  <a:srgbClr val="002060"/>
                </a:solidFill>
              </a:rPr>
              <a:t>be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above</a:t>
            </a:r>
            <a:r>
              <a:rPr lang="fr-FR" dirty="0" smtClean="0">
                <a:solidFill>
                  <a:srgbClr val="002060"/>
                </a:solidFill>
              </a:rPr>
              <a:t> 5% </a:t>
            </a:r>
            <a:r>
              <a:rPr lang="fr-FR" dirty="0" err="1" smtClean="0">
                <a:solidFill>
                  <a:srgbClr val="002060"/>
                </a:solidFill>
              </a:rPr>
              <a:t>at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each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level</a:t>
            </a:r>
            <a:r>
              <a:rPr lang="fr-FR" dirty="0" smtClean="0">
                <a:solidFill>
                  <a:srgbClr val="002060"/>
                </a:solidFill>
              </a:rPr>
              <a:t>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735269" cy="92583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       </a:t>
            </a:r>
            <a:r>
              <a:rPr lang="en-US" sz="4000" smtClean="0">
                <a:solidFill>
                  <a:schemeClr val="bg1"/>
                </a:solidFill>
                <a:latin typeface="Trebuchet MS" panose="020B0603020202020204" pitchFamily="34" charset="0"/>
              </a:rPr>
              <a:t>Impact on ICT Sector </a:t>
            </a:r>
            <a:endParaRPr lang="en-US" sz="4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0"/>
            <a:ext cx="2346664" cy="852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715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96333" y="2472267"/>
            <a:ext cx="11455400" cy="1185334"/>
          </a:xfrm>
          <a:solidFill>
            <a:srgbClr val="C0000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            </a:t>
            </a:r>
            <a:r>
              <a:rPr lang="en-US" sz="4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Recommendation </a:t>
            </a:r>
            <a:endParaRPr lang="en-US" sz="4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0"/>
            <a:ext cx="2346664" cy="852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13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845336" cy="1032933"/>
          </a:xfrm>
          <a:solidFill>
            <a:srgbClr val="C00000"/>
          </a:solidFill>
        </p:spPr>
        <p:txBody>
          <a:bodyPr/>
          <a:lstStyle/>
          <a:p>
            <a:r>
              <a:rPr lang="fr-FR" dirty="0" smtClean="0"/>
              <a:t>                    </a:t>
            </a:r>
            <a:r>
              <a:rPr lang="fr-FR" sz="3200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Recommendation</a:t>
            </a:r>
            <a:r>
              <a:rPr lang="fr-FR" sz="32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3" y="1156759"/>
            <a:ext cx="11650133" cy="4351338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Burundi should focus 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on growing 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Burundi’s 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ICT capabilities and skills in the 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workforce by adopting </a:t>
            </a:r>
            <a:r>
              <a:rPr lang="en-US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an appropriate Education Policy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Burundi should accelerate 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the development and implementation of the Technologies component in the 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Burundi 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Curriculum, with a particular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focus on computing skills and training of </a:t>
            </a:r>
            <a:r>
              <a:rPr lang="en-US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teachers.</a:t>
            </a:r>
          </a:p>
          <a:p>
            <a:pPr marL="0" indent="0" algn="just">
              <a:buNone/>
            </a:pPr>
            <a:endParaRPr lang="en-US" sz="20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Higher education 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institutions should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promote the strength and diversity of ICT related study and career paths to </a:t>
            </a:r>
            <a:r>
              <a:rPr lang="en-US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students</a:t>
            </a:r>
          </a:p>
          <a:p>
            <a:pPr marL="0" indent="0" algn="just">
              <a:buNone/>
            </a:pPr>
            <a:endParaRPr lang="en-US" sz="20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Businesses 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should provide 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opportunities for employees to develop their ICT skills through on the job training, workshops, </a:t>
            </a:r>
            <a:r>
              <a:rPr lang="en-US" sz="2000" dirty="0" err="1">
                <a:solidFill>
                  <a:srgbClr val="002060"/>
                </a:solidFill>
                <a:latin typeface="Trebuchet MS" panose="020B0603020202020204" pitchFamily="34" charset="0"/>
              </a:rPr>
              <a:t>upskilling</a:t>
            </a:r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 courses and other business development initiatives</a:t>
            </a:r>
            <a:r>
              <a:rPr lang="en-US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Programs under the Department of Skill Development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(Ministry of Labor ) should be strengthened and monitored for results (tracer studies</a:t>
            </a:r>
            <a:r>
              <a:rPr lang="en-US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…).</a:t>
            </a:r>
          </a:p>
          <a:p>
            <a:r>
              <a:rPr lang="fr-FR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Businesses and </a:t>
            </a:r>
            <a:r>
              <a:rPr lang="fr-FR" sz="2000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Universities</a:t>
            </a:r>
            <a:r>
              <a:rPr lang="fr-FR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should</a:t>
            </a:r>
            <a:r>
              <a:rPr lang="fr-FR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develop</a:t>
            </a:r>
            <a:r>
              <a:rPr lang="fr-FR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partnership</a:t>
            </a:r>
            <a:r>
              <a:rPr lang="fr-FR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and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provide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internship</a:t>
            </a:r>
            <a:r>
              <a:rPr lang="fr-FR" sz="2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programs to </a:t>
            </a:r>
            <a:r>
              <a:rPr lang="fr-FR" sz="20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students</a:t>
            </a:r>
            <a:r>
              <a:rPr lang="fr-FR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  <a:endParaRPr lang="en-US" sz="20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endParaRPr lang="en-US" sz="24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336" y="1"/>
            <a:ext cx="2346663" cy="10329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786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533" y="928158"/>
            <a:ext cx="10397067" cy="52948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				  </a:t>
            </a:r>
            <a:r>
              <a:rPr lang="fr-FR" dirty="0" smtClean="0">
                <a:solidFill>
                  <a:srgbClr val="C00000"/>
                </a:solidFill>
                <a:latin typeface="Bauhaus 93" panose="04030905020B02020C02" pitchFamily="82" charset="0"/>
              </a:rPr>
              <a:t>THANK YOU!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  <a:latin typeface="Bauhaus 93" panose="04030905020B02020C02" pitchFamily="82" charset="0"/>
              </a:rPr>
              <a:t>				  </a:t>
            </a:r>
          </a:p>
          <a:p>
            <a:pPr marL="0" indent="0">
              <a:buNone/>
            </a:pPr>
            <a:r>
              <a:rPr lang="fr-FR" dirty="0">
                <a:solidFill>
                  <a:srgbClr val="002060"/>
                </a:solidFill>
                <a:latin typeface="Bauhaus 93" panose="04030905020B02020C02" pitchFamily="82" charset="0"/>
              </a:rPr>
              <a:t>	</a:t>
            </a:r>
            <a:r>
              <a:rPr lang="fr-FR" dirty="0" smtClean="0">
                <a:solidFill>
                  <a:srgbClr val="002060"/>
                </a:solidFill>
                <a:latin typeface="Bauhaus 93" panose="04030905020B02020C02" pitchFamily="82" charset="0"/>
              </a:rPr>
              <a:t>		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  <a:latin typeface="Bauhaus 93" panose="04030905020B02020C02" pitchFamily="82" charset="0"/>
              </a:rPr>
              <a:t>		                      </a:t>
            </a:r>
            <a:r>
              <a:rPr lang="fr-FR" dirty="0" smtClean="0">
                <a:solidFill>
                  <a:schemeClr val="accent6"/>
                </a:solidFill>
                <a:latin typeface="Bauhaus 93" panose="04030905020B02020C02" pitchFamily="82" charset="0"/>
              </a:rPr>
              <a:t>MERCI!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  <a:latin typeface="Bauhaus 93" panose="04030905020B02020C02" pitchFamily="82" charset="0"/>
              </a:rPr>
              <a:t>	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  <a:latin typeface="Bauhaus 93" panose="04030905020B02020C02" pitchFamily="82" charset="0"/>
              </a:rPr>
              <a:t>								MURAKOZE!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2"/>
                </a:solidFill>
                <a:latin typeface="Bauhaus 93" panose="04030905020B02020C02" pitchFamily="82" charset="0"/>
              </a:rPr>
              <a:t>AKSANTE!                                       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5"/>
                </a:solidFill>
                <a:latin typeface="Bauhaus 93" panose="04030905020B02020C02" pitchFamily="82" charset="0"/>
              </a:rPr>
              <a:t> </a:t>
            </a:r>
            <a:r>
              <a:rPr lang="fr-FR" dirty="0" smtClean="0">
                <a:solidFill>
                  <a:schemeClr val="accent5"/>
                </a:solidFill>
                <a:latin typeface="Bauhaus 93" panose="04030905020B02020C02" pitchFamily="82" charset="0"/>
              </a:rPr>
              <a:t>                                                                     </a:t>
            </a:r>
          </a:p>
          <a:p>
            <a:pPr marL="0" indent="0">
              <a:buNone/>
            </a:pPr>
            <a:endParaRPr lang="fr-FR" dirty="0">
              <a:solidFill>
                <a:schemeClr val="accent5"/>
              </a:solidFill>
              <a:latin typeface="Bauhaus 93" panose="04030905020B02020C02" pitchFamily="82" charset="0"/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accent5"/>
                </a:solidFill>
                <a:latin typeface="Bauhaus 93" panose="04030905020B02020C02" pitchFamily="82" charset="0"/>
              </a:rPr>
              <a:t>  							</a:t>
            </a:r>
            <a:r>
              <a:rPr lang="fr-FR" dirty="0" err="1" smtClean="0">
                <a:solidFill>
                  <a:schemeClr val="accent5"/>
                </a:solidFill>
                <a:latin typeface="Bauhaus 93" panose="04030905020B02020C02" pitchFamily="82" charset="0"/>
              </a:rPr>
              <a:t>Mwebare</a:t>
            </a:r>
            <a:r>
              <a:rPr lang="fr-FR" dirty="0" smtClean="0">
                <a:solidFill>
                  <a:schemeClr val="accent5"/>
                </a:solidFill>
                <a:latin typeface="Bauhaus 93" panose="04030905020B02020C02" pitchFamily="82" charset="0"/>
              </a:rPr>
              <a:t> !</a:t>
            </a:r>
            <a:endParaRPr lang="en-US" dirty="0">
              <a:solidFill>
                <a:schemeClr val="accent5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54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4010</TotalTime>
  <Words>1162</Words>
  <Application>Microsoft Office PowerPoint</Application>
  <PresentationFormat>Widescreen</PresentationFormat>
  <Paragraphs>273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Bauhaus 93</vt:lpstr>
      <vt:lpstr>Calibri</vt:lpstr>
      <vt:lpstr>Calibri Light</vt:lpstr>
      <vt:lpstr>Tahoma</vt:lpstr>
      <vt:lpstr>Trebuchet MS</vt:lpstr>
      <vt:lpstr>Wingdings</vt:lpstr>
      <vt:lpstr>Office Theme</vt:lpstr>
      <vt:lpstr>PowerPoint Presentation</vt:lpstr>
      <vt:lpstr>                          KEY MESSAGE</vt:lpstr>
      <vt:lpstr>      Evidence of ICT Skills Mismatch in Burundi</vt:lpstr>
      <vt:lpstr>                          Skills Mismatch</vt:lpstr>
      <vt:lpstr>     Staff ranked having poor skills in key Positions </vt:lpstr>
      <vt:lpstr>PowerPoint Presentation</vt:lpstr>
      <vt:lpstr>                   Current Job Vacancies</vt:lpstr>
      <vt:lpstr>                Causes of Vacancies</vt:lpstr>
      <vt:lpstr>              Difficulties in filling in the vacancies</vt:lpstr>
      <vt:lpstr>                  How do we find new Employees</vt:lpstr>
      <vt:lpstr>PowerPoint Presentation</vt:lpstr>
      <vt:lpstr>PowerPoint Presentation</vt:lpstr>
      <vt:lpstr>PowerPoint Presentation</vt:lpstr>
      <vt:lpstr>            Training Cost-% of Training Budget -2014</vt:lpstr>
      <vt:lpstr>      And Returns to Training are Substantial</vt:lpstr>
      <vt:lpstr>PowerPoint Presentation</vt:lpstr>
      <vt:lpstr>              Top three Reasons why ICT Lose staff</vt:lpstr>
      <vt:lpstr>PowerPoint Presentation</vt:lpstr>
      <vt:lpstr>                     IT STAFF &amp; STUDENT COMMENTS</vt:lpstr>
      <vt:lpstr>             OUR STUDENTS ATTACHES BACKGROUNG </vt:lpstr>
      <vt:lpstr>           HEAD OF INITELEMATIC VIEW –PRIVATE ICT UNIVERSITY</vt:lpstr>
      <vt:lpstr>     ECONET SKILLS GAPS ANALYIS AND SUCCESSION PLAN -2013</vt:lpstr>
      <vt:lpstr>PowerPoint Presentation</vt:lpstr>
      <vt:lpstr>PowerPoint Presentation</vt:lpstr>
      <vt:lpstr>PowerPoint Presentation</vt:lpstr>
      <vt:lpstr>                    Recommendation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Talent Management Strategy</dc:title>
  <dc:creator>Bonomali Saidi</dc:creator>
  <cp:lastModifiedBy>Francine Ihorihoze</cp:lastModifiedBy>
  <cp:revision>357</cp:revision>
  <dcterms:created xsi:type="dcterms:W3CDTF">2014-07-31T08:56:01Z</dcterms:created>
  <dcterms:modified xsi:type="dcterms:W3CDTF">2016-06-20T12:11:23Z</dcterms:modified>
</cp:coreProperties>
</file>