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61" r:id="rId5"/>
    <p:sldId id="263" r:id="rId6"/>
    <p:sldId id="264" r:id="rId7"/>
    <p:sldId id="262" r:id="rId8"/>
    <p:sldId id="258" r:id="rId9"/>
    <p:sldId id="265" r:id="rId10"/>
    <p:sldId id="266" r:id="rId11"/>
    <p:sldId id="267" r:id="rId12"/>
    <p:sldId id="269" r:id="rId13"/>
    <p:sldId id="391" r:id="rId14"/>
    <p:sldId id="392" r:id="rId15"/>
    <p:sldId id="396" r:id="rId16"/>
    <p:sldId id="394" r:id="rId17"/>
    <p:sldId id="395" r:id="rId18"/>
    <p:sldId id="270" r:id="rId19"/>
    <p:sldId id="397" r:id="rId20"/>
    <p:sldId id="398" r:id="rId21"/>
    <p:sldId id="399" r:id="rId22"/>
    <p:sldId id="400" r:id="rId23"/>
    <p:sldId id="390" r:id="rId24"/>
  </p:sldIdLst>
  <p:sldSz cx="12188825" cy="6858000"/>
  <p:notesSz cx="9296400" cy="14782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00FF00"/>
    <a:srgbClr val="00798D"/>
    <a:srgbClr val="009999"/>
    <a:srgbClr val="81ABBA"/>
    <a:srgbClr val="90ACCF"/>
    <a:srgbClr val="4E4B4A"/>
    <a:srgbClr val="9C1F2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532" autoAdjust="0"/>
    <p:restoredTop sz="85991" autoAdjust="0"/>
  </p:normalViewPr>
  <p:slideViewPr>
    <p:cSldViewPr showGuides="1">
      <p:cViewPr>
        <p:scale>
          <a:sx n="47" d="100"/>
          <a:sy n="47" d="100"/>
        </p:scale>
        <p:origin x="-1446" y="-30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90"/>
    </p:cViewPr>
  </p:sorterViewPr>
  <p:notesViewPr>
    <p:cSldViewPr showGuides="1">
      <p:cViewPr varScale="1">
        <p:scale>
          <a:sx n="42" d="100"/>
          <a:sy n="42" d="100"/>
        </p:scale>
        <p:origin x="-3264" y="-106"/>
      </p:cViewPr>
      <p:guideLst>
        <p:guide orient="horz" pos="4656"/>
        <p:guide pos="292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1946F2-676B-42EA-B485-022B5BD48B96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99DA52-E7ED-438C-98F8-0A05C9F0A029}">
      <dgm:prSet phldrT="[Text]" custT="1"/>
      <dgm:spPr/>
      <dgm:t>
        <a:bodyPr/>
        <a:lstStyle/>
        <a:p>
          <a:r>
            <a:rPr lang="en-US" sz="900" dirty="0" smtClean="0"/>
            <a:t>ISR</a:t>
          </a:r>
          <a:endParaRPr lang="en-US" sz="900" dirty="0"/>
        </a:p>
      </dgm:t>
    </dgm:pt>
    <dgm:pt modelId="{802EC778-78D8-41D9-986B-E17B8E82AD0E}" type="parTrans" cxnId="{D7A62A9E-F411-4B3E-81F9-32F1C4C31E7B}">
      <dgm:prSet/>
      <dgm:spPr/>
      <dgm:t>
        <a:bodyPr/>
        <a:lstStyle/>
        <a:p>
          <a:endParaRPr lang="en-US"/>
        </a:p>
      </dgm:t>
    </dgm:pt>
    <dgm:pt modelId="{B689DDFF-AE84-4A09-B7CA-9CC5549E5025}" type="sibTrans" cxnId="{D7A62A9E-F411-4B3E-81F9-32F1C4C31E7B}">
      <dgm:prSet/>
      <dgm:spPr/>
      <dgm:t>
        <a:bodyPr/>
        <a:lstStyle/>
        <a:p>
          <a:endParaRPr lang="en-US"/>
        </a:p>
      </dgm:t>
    </dgm:pt>
    <dgm:pt modelId="{C092A146-DA73-4BA8-B322-98DDAB3B6F50}">
      <dgm:prSet phldrT="[Text]" custT="1"/>
      <dgm:spPr/>
      <dgm:t>
        <a:bodyPr/>
        <a:lstStyle/>
        <a:p>
          <a:r>
            <a:rPr lang="en-US" sz="900" dirty="0" smtClean="0"/>
            <a:t>Embassy Networks</a:t>
          </a:r>
          <a:endParaRPr lang="en-US" sz="900" dirty="0"/>
        </a:p>
      </dgm:t>
    </dgm:pt>
    <dgm:pt modelId="{5A92DCC8-C934-4DFF-8BE8-BB36BA083986}" type="parTrans" cxnId="{C877AEF5-0D60-496D-B18A-FB27C29565C2}">
      <dgm:prSet/>
      <dgm:spPr/>
      <dgm:t>
        <a:bodyPr/>
        <a:lstStyle/>
        <a:p>
          <a:endParaRPr lang="en-US"/>
        </a:p>
      </dgm:t>
    </dgm:pt>
    <dgm:pt modelId="{B95681F8-9298-4288-BA64-21E67697A730}" type="sibTrans" cxnId="{C877AEF5-0D60-496D-B18A-FB27C29565C2}">
      <dgm:prSet/>
      <dgm:spPr/>
      <dgm:t>
        <a:bodyPr/>
        <a:lstStyle/>
        <a:p>
          <a:endParaRPr lang="en-US"/>
        </a:p>
      </dgm:t>
    </dgm:pt>
    <dgm:pt modelId="{F1518E03-67D2-4429-A5A3-A353F29C36E3}">
      <dgm:prSet phldrT="[Text]" custT="1"/>
      <dgm:spPr/>
      <dgm:t>
        <a:bodyPr/>
        <a:lstStyle/>
        <a:p>
          <a:r>
            <a:rPr lang="en-US" sz="900" dirty="0" smtClean="0"/>
            <a:t>Space Situational Awareness</a:t>
          </a:r>
          <a:endParaRPr lang="en-US" sz="900" dirty="0"/>
        </a:p>
      </dgm:t>
    </dgm:pt>
    <dgm:pt modelId="{49C96EC5-03DC-4BC4-8C4A-6E4729FD36D0}" type="parTrans" cxnId="{BB4B828B-6E32-4D95-A193-530B9E8565A2}">
      <dgm:prSet/>
      <dgm:spPr/>
      <dgm:t>
        <a:bodyPr/>
        <a:lstStyle/>
        <a:p>
          <a:endParaRPr lang="en-US"/>
        </a:p>
      </dgm:t>
    </dgm:pt>
    <dgm:pt modelId="{F8921E5D-4401-4AF3-81BF-7FB160FFDEED}" type="sibTrans" cxnId="{BB4B828B-6E32-4D95-A193-530B9E8565A2}">
      <dgm:prSet/>
      <dgm:spPr/>
      <dgm:t>
        <a:bodyPr/>
        <a:lstStyle/>
        <a:p>
          <a:endParaRPr lang="en-US"/>
        </a:p>
      </dgm:t>
    </dgm:pt>
    <dgm:pt modelId="{3C5BC11D-6961-4B4A-979B-454D4B325CB4}">
      <dgm:prSet custT="1"/>
      <dgm:spPr/>
      <dgm:t>
        <a:bodyPr/>
        <a:lstStyle/>
        <a:p>
          <a:r>
            <a:rPr lang="en-US" sz="900" dirty="0" smtClean="0"/>
            <a:t>Military Mobility</a:t>
          </a:r>
          <a:endParaRPr lang="en-US" sz="900" dirty="0"/>
        </a:p>
      </dgm:t>
    </dgm:pt>
    <dgm:pt modelId="{4C8FE426-29B9-4CCF-8A00-8E250FF7A7B8}" type="parTrans" cxnId="{C81BC211-2C9A-4289-BC3D-F82C6ADDF271}">
      <dgm:prSet/>
      <dgm:spPr/>
      <dgm:t>
        <a:bodyPr/>
        <a:lstStyle/>
        <a:p>
          <a:endParaRPr lang="en-US"/>
        </a:p>
      </dgm:t>
    </dgm:pt>
    <dgm:pt modelId="{A7507086-0039-4D23-B4E6-972082BAF028}" type="sibTrans" cxnId="{C81BC211-2C9A-4289-BC3D-F82C6ADDF271}">
      <dgm:prSet/>
      <dgm:spPr/>
      <dgm:t>
        <a:bodyPr/>
        <a:lstStyle/>
        <a:p>
          <a:endParaRPr lang="en-US"/>
        </a:p>
      </dgm:t>
    </dgm:pt>
    <dgm:pt modelId="{E3FBF130-280E-4B74-861F-E39D1FB43E3A}">
      <dgm:prSet custT="1"/>
      <dgm:spPr/>
      <dgm:t>
        <a:bodyPr/>
        <a:lstStyle/>
        <a:p>
          <a:r>
            <a:rPr lang="en-US" sz="900" dirty="0" smtClean="0"/>
            <a:t>Hosted Payloads</a:t>
          </a:r>
          <a:endParaRPr lang="en-US" sz="900" dirty="0"/>
        </a:p>
      </dgm:t>
    </dgm:pt>
    <dgm:pt modelId="{4FBBACFB-28CD-41F7-A163-240B4DBCEFDE}" type="parTrans" cxnId="{E7559EA0-8601-4207-8B94-9E8B8323F740}">
      <dgm:prSet/>
      <dgm:spPr/>
      <dgm:t>
        <a:bodyPr/>
        <a:lstStyle/>
        <a:p>
          <a:endParaRPr lang="en-US"/>
        </a:p>
      </dgm:t>
    </dgm:pt>
    <dgm:pt modelId="{3F9E62E4-F1D8-4391-BDF6-1A93BFFDEA9A}" type="sibTrans" cxnId="{E7559EA0-8601-4207-8B94-9E8B8323F740}">
      <dgm:prSet/>
      <dgm:spPr/>
      <dgm:t>
        <a:bodyPr/>
        <a:lstStyle/>
        <a:p>
          <a:endParaRPr lang="en-US"/>
        </a:p>
      </dgm:t>
    </dgm:pt>
    <dgm:pt modelId="{6AC47A09-45C4-4C9D-A21A-A4C0B39E729D}">
      <dgm:prSet custT="1"/>
      <dgm:spPr/>
      <dgm:t>
        <a:bodyPr/>
        <a:lstStyle/>
        <a:p>
          <a:r>
            <a:rPr lang="en-US" sz="800" dirty="0" smtClean="0"/>
            <a:t>End-to-End Communications</a:t>
          </a:r>
          <a:endParaRPr lang="en-US" sz="800" dirty="0"/>
        </a:p>
      </dgm:t>
    </dgm:pt>
    <dgm:pt modelId="{9848AC45-4AF0-4057-B489-667BB4F9337B}" type="parTrans" cxnId="{267112E4-A6A5-458B-9BBB-65207E806F08}">
      <dgm:prSet/>
      <dgm:spPr/>
      <dgm:t>
        <a:bodyPr/>
        <a:lstStyle/>
        <a:p>
          <a:endParaRPr lang="en-US"/>
        </a:p>
      </dgm:t>
    </dgm:pt>
    <dgm:pt modelId="{F7F8BD9C-867E-45F9-BFCF-5593869A6C94}" type="sibTrans" cxnId="{267112E4-A6A5-458B-9BBB-65207E806F08}">
      <dgm:prSet/>
      <dgm:spPr/>
      <dgm:t>
        <a:bodyPr/>
        <a:lstStyle/>
        <a:p>
          <a:endParaRPr lang="en-US"/>
        </a:p>
      </dgm:t>
    </dgm:pt>
    <dgm:pt modelId="{390A9FED-8B63-47A1-A3FD-093E051984D0}" type="pres">
      <dgm:prSet presAssocID="{8B1946F2-676B-42EA-B485-022B5BD48B9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8727447D-9C04-4D3A-8A7F-685BB2EF63AB}" type="pres">
      <dgm:prSet presAssocID="{6499DA52-E7ED-438C-98F8-0A05C9F0A029}" presName="composite" presStyleCnt="0">
        <dgm:presLayoutVars>
          <dgm:chMax val="1"/>
          <dgm:chPref val="1"/>
        </dgm:presLayoutVars>
      </dgm:prSet>
      <dgm:spPr/>
    </dgm:pt>
    <dgm:pt modelId="{D1131EA7-780B-4065-BC01-CFB13794BAA4}" type="pres">
      <dgm:prSet presAssocID="{6499DA52-E7ED-438C-98F8-0A05C9F0A029}" presName="Accent" presStyleLbl="trAlignAcc1" presStyleIdx="0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0A6611E4-0297-4679-94B7-813702936CAD}" type="pres">
      <dgm:prSet presAssocID="{6499DA52-E7ED-438C-98F8-0A05C9F0A029}" presName="Image" presStyleLbl="alignImgPlace1" presStyleIdx="0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3F5B97D-3FCF-4180-9023-140EFF03B92C}" type="pres">
      <dgm:prSet presAssocID="{6499DA52-E7ED-438C-98F8-0A05C9F0A029}" presName="ChildComposite" presStyleCnt="0"/>
      <dgm:spPr/>
    </dgm:pt>
    <dgm:pt modelId="{78886506-2CDC-4405-8B24-8CE9DFCDCFB9}" type="pres">
      <dgm:prSet presAssocID="{6499DA52-E7ED-438C-98F8-0A05C9F0A029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2D12CF-AEDC-409F-BFA6-AF8310927B49}" type="pres">
      <dgm:prSet presAssocID="{6499DA52-E7ED-438C-98F8-0A05C9F0A029}" presName="Parent" presStyleLbl="revTx" presStyleIdx="0" presStyleCnt="6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929A9-FA96-47A9-93DB-DB308C6D1134}" type="pres">
      <dgm:prSet presAssocID="{B689DDFF-AE84-4A09-B7CA-9CC5549E5025}" presName="sibTrans" presStyleCnt="0"/>
      <dgm:spPr/>
    </dgm:pt>
    <dgm:pt modelId="{F279A2E0-5742-4332-9DF2-F1B400989B7A}" type="pres">
      <dgm:prSet presAssocID="{3C5BC11D-6961-4B4A-979B-454D4B325CB4}" presName="composite" presStyleCnt="0">
        <dgm:presLayoutVars>
          <dgm:chMax val="1"/>
          <dgm:chPref val="1"/>
        </dgm:presLayoutVars>
      </dgm:prSet>
      <dgm:spPr/>
    </dgm:pt>
    <dgm:pt modelId="{9134DBFD-AEF5-4E48-8D70-EEAAE0EEDFC9}" type="pres">
      <dgm:prSet presAssocID="{3C5BC11D-6961-4B4A-979B-454D4B325CB4}" presName="Accent" presStyleLbl="trAlignAcc1" presStyleIdx="1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2BA84442-5A26-4364-9839-392805F8C86C}" type="pres">
      <dgm:prSet presAssocID="{3C5BC11D-6961-4B4A-979B-454D4B325CB4}" presName="Image" presStyleLbl="alignImgPlace1" presStyleIdx="1" presStyleCnt="6" custScaleX="221053" custScaleY="258676" custLinFactNeighborY="-59317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2BB2B9D-C2A9-46BF-A469-FC9A31EEB2B5}" type="pres">
      <dgm:prSet presAssocID="{3C5BC11D-6961-4B4A-979B-454D4B325CB4}" presName="ChildComposite" presStyleCnt="0"/>
      <dgm:spPr/>
    </dgm:pt>
    <dgm:pt modelId="{E09EB764-5C74-4F25-AF99-71C9D3C7BC81}" type="pres">
      <dgm:prSet presAssocID="{3C5BC11D-6961-4B4A-979B-454D4B325CB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C8A3D2-4806-4890-98B6-43F20D3BC262}" type="pres">
      <dgm:prSet presAssocID="{3C5BC11D-6961-4B4A-979B-454D4B325CB4}" presName="Parent" presStyleLbl="revTx" presStyleIdx="1" presStyleCnt="6" custScaleX="145863" custScaleY="202218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CCB7F-B7AA-4B6A-8B7E-7D2744A49FD0}" type="pres">
      <dgm:prSet presAssocID="{A7507086-0039-4D23-B4E6-972082BAF028}" presName="sibTrans" presStyleCnt="0"/>
      <dgm:spPr/>
    </dgm:pt>
    <dgm:pt modelId="{563CE06A-5DAB-4F5A-AD2E-05635E2B103D}" type="pres">
      <dgm:prSet presAssocID="{E3FBF130-280E-4B74-861F-E39D1FB43E3A}" presName="composite" presStyleCnt="0">
        <dgm:presLayoutVars>
          <dgm:chMax val="1"/>
          <dgm:chPref val="1"/>
        </dgm:presLayoutVars>
      </dgm:prSet>
      <dgm:spPr/>
    </dgm:pt>
    <dgm:pt modelId="{A610C78D-73F6-4E38-93D2-4E02BD920D4D}" type="pres">
      <dgm:prSet presAssocID="{E3FBF130-280E-4B74-861F-E39D1FB43E3A}" presName="Accent" presStyleLbl="trAlignAcc1" presStyleIdx="2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122ECFAE-671A-4DE6-A900-2CC1B90BA265}" type="pres">
      <dgm:prSet presAssocID="{E3FBF130-280E-4B74-861F-E39D1FB43E3A}" presName="Image" presStyleLbl="alignImgPlace1" presStyleIdx="2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F2E4EDC-D1E0-4DDC-8EFC-68F998D7CAA2}" type="pres">
      <dgm:prSet presAssocID="{E3FBF130-280E-4B74-861F-E39D1FB43E3A}" presName="ChildComposite" presStyleCnt="0"/>
      <dgm:spPr/>
    </dgm:pt>
    <dgm:pt modelId="{DCF4DB35-9E9C-4D2A-B797-2575A51409C8}" type="pres">
      <dgm:prSet presAssocID="{E3FBF130-280E-4B74-861F-E39D1FB43E3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40CF67E-171E-4EED-A495-815142B74C7C}" type="pres">
      <dgm:prSet presAssocID="{E3FBF130-280E-4B74-861F-E39D1FB43E3A}" presName="Parent" presStyleLbl="revTx" presStyleIdx="2" presStyleCnt="6" custScaleX="193650" custScaleY="297541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84FC5-DB35-42CE-964D-FFBADA73B832}" type="pres">
      <dgm:prSet presAssocID="{3F9E62E4-F1D8-4391-BDF6-1A93BFFDEA9A}" presName="sibTrans" presStyleCnt="0"/>
      <dgm:spPr/>
    </dgm:pt>
    <dgm:pt modelId="{4B8229BF-4CB0-47B8-936C-DADC08F89E7D}" type="pres">
      <dgm:prSet presAssocID="{6AC47A09-45C4-4C9D-A21A-A4C0B39E729D}" presName="composite" presStyleCnt="0">
        <dgm:presLayoutVars>
          <dgm:chMax val="1"/>
          <dgm:chPref val="1"/>
        </dgm:presLayoutVars>
      </dgm:prSet>
      <dgm:spPr/>
    </dgm:pt>
    <dgm:pt modelId="{245B1BEE-7AB7-4EC9-8080-91D92BEECA4C}" type="pres">
      <dgm:prSet presAssocID="{6AC47A09-45C4-4C9D-A21A-A4C0B39E729D}" presName="Accent" presStyleLbl="trAlignAcc1" presStyleIdx="3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755C8C97-DAB9-430F-B3DA-7F699F0E9536}" type="pres">
      <dgm:prSet presAssocID="{6AC47A09-45C4-4C9D-A21A-A4C0B39E729D}" presName="Image" presStyleLbl="alignImgPlace1" presStyleIdx="3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DF853E8-5594-4683-8128-9714B5114B40}" type="pres">
      <dgm:prSet presAssocID="{6AC47A09-45C4-4C9D-A21A-A4C0B39E729D}" presName="ChildComposite" presStyleCnt="0"/>
      <dgm:spPr/>
    </dgm:pt>
    <dgm:pt modelId="{66039948-DC34-4988-B5F6-02805A94BCB9}" type="pres">
      <dgm:prSet presAssocID="{6AC47A09-45C4-4C9D-A21A-A4C0B39E729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484E7F9-727D-47F7-87C6-EA66343CEFAC}" type="pres">
      <dgm:prSet presAssocID="{6AC47A09-45C4-4C9D-A21A-A4C0B39E729D}" presName="Parent" presStyleLbl="revTx" presStyleIdx="3" presStyleCnt="6" custScaleX="239855" custScaleY="338874" custLinFactY="18766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FE8B6-1768-4B9C-9CC3-345D615430C0}" type="pres">
      <dgm:prSet presAssocID="{F7F8BD9C-867E-45F9-BFCF-5593869A6C94}" presName="sibTrans" presStyleCnt="0"/>
      <dgm:spPr/>
    </dgm:pt>
    <dgm:pt modelId="{160D22C2-9AA1-4836-85C1-143C347619BF}" type="pres">
      <dgm:prSet presAssocID="{C092A146-DA73-4BA8-B322-98DDAB3B6F50}" presName="composite" presStyleCnt="0">
        <dgm:presLayoutVars>
          <dgm:chMax val="1"/>
          <dgm:chPref val="1"/>
        </dgm:presLayoutVars>
      </dgm:prSet>
      <dgm:spPr/>
    </dgm:pt>
    <dgm:pt modelId="{C96B6BFE-AE0D-472A-8BDD-6BD1AF6A92F5}" type="pres">
      <dgm:prSet presAssocID="{C092A146-DA73-4BA8-B322-98DDAB3B6F50}" presName="Accent" presStyleLbl="trAlignAcc1" presStyleIdx="4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F10A78A5-FBEC-4387-8AF1-F77964EB8C29}" type="pres">
      <dgm:prSet presAssocID="{C092A146-DA73-4BA8-B322-98DDAB3B6F50}" presName="Image" presStyleLbl="alignImgPlace1" presStyleIdx="4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71E8120-6B52-4375-99E4-A16CCE56E093}" type="pres">
      <dgm:prSet presAssocID="{C092A146-DA73-4BA8-B322-98DDAB3B6F50}" presName="ChildComposite" presStyleCnt="0"/>
      <dgm:spPr/>
    </dgm:pt>
    <dgm:pt modelId="{E38B98C7-28EB-4092-B7DB-B09FD2993BE5}" type="pres">
      <dgm:prSet presAssocID="{C092A146-DA73-4BA8-B322-98DDAB3B6F5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15F4AC6-F1DF-4E35-8B06-5C087E08BD33}" type="pres">
      <dgm:prSet presAssocID="{C092A146-DA73-4BA8-B322-98DDAB3B6F50}" presName="Parent" presStyleLbl="revTx" presStyleIdx="4" presStyleCnt="6" custScaleX="185244" custScaleY="191223" custLinFactY="32311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2AD9B-B7C5-4280-99A1-B2073B158297}" type="pres">
      <dgm:prSet presAssocID="{B95681F8-9298-4288-BA64-21E67697A730}" presName="sibTrans" presStyleCnt="0"/>
      <dgm:spPr/>
    </dgm:pt>
    <dgm:pt modelId="{2C20F887-4CE4-446D-A3C4-8A81565492AF}" type="pres">
      <dgm:prSet presAssocID="{F1518E03-67D2-4429-A5A3-A353F29C36E3}" presName="composite" presStyleCnt="0">
        <dgm:presLayoutVars>
          <dgm:chMax val="1"/>
          <dgm:chPref val="1"/>
        </dgm:presLayoutVars>
      </dgm:prSet>
      <dgm:spPr/>
    </dgm:pt>
    <dgm:pt modelId="{0D2B934C-A682-422B-857A-C99D36C3F4C2}" type="pres">
      <dgm:prSet presAssocID="{F1518E03-67D2-4429-A5A3-A353F29C36E3}" presName="Accent" presStyleLbl="trAlignAcc1" presStyleIdx="5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36847FAB-1410-4C66-BB04-02BDE9805F64}" type="pres">
      <dgm:prSet presAssocID="{F1518E03-67D2-4429-A5A3-A353F29C36E3}" presName="Image" presStyleLbl="alignImgPlace1" presStyleIdx="5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B819504-D561-4599-BE1C-FFB0A5F884C9}" type="pres">
      <dgm:prSet presAssocID="{F1518E03-67D2-4429-A5A3-A353F29C36E3}" presName="ChildComposite" presStyleCnt="0"/>
      <dgm:spPr/>
    </dgm:pt>
    <dgm:pt modelId="{E3CDA226-EFC1-402E-A5DD-09C213B4B87C}" type="pres">
      <dgm:prSet presAssocID="{F1518E03-67D2-4429-A5A3-A353F29C36E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625EE21-AE88-4BD3-B4E9-B5496010180D}" type="pres">
      <dgm:prSet presAssocID="{F1518E03-67D2-4429-A5A3-A353F29C36E3}" presName="Parent" presStyleLbl="revTx" presStyleIdx="5" presStyleCnt="6" custScaleX="235319" custScaleY="247928" custLinFactY="395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25E2D4-3EBE-4831-84F6-0A2FC77FB4E7}" type="presOf" srcId="{C092A146-DA73-4BA8-B322-98DDAB3B6F50}" destId="{815F4AC6-F1DF-4E35-8B06-5C087E08BD33}" srcOrd="0" destOrd="0" presId="urn:microsoft.com/office/officeart/2008/layout/CaptionedPictures"/>
    <dgm:cxn modelId="{6FE7B458-EC31-4B66-95C6-26CB4F45D08E}" type="presOf" srcId="{F1518E03-67D2-4429-A5A3-A353F29C36E3}" destId="{5625EE21-AE88-4BD3-B4E9-B5496010180D}" srcOrd="0" destOrd="0" presId="urn:microsoft.com/office/officeart/2008/layout/CaptionedPictures"/>
    <dgm:cxn modelId="{0E4AD374-571F-4068-B660-6C5BBC873E65}" type="presOf" srcId="{3C5BC11D-6961-4B4A-979B-454D4B325CB4}" destId="{EEC8A3D2-4806-4890-98B6-43F20D3BC262}" srcOrd="0" destOrd="0" presId="urn:microsoft.com/office/officeart/2008/layout/CaptionedPictures"/>
    <dgm:cxn modelId="{C877AEF5-0D60-496D-B18A-FB27C29565C2}" srcId="{8B1946F2-676B-42EA-B485-022B5BD48B96}" destId="{C092A146-DA73-4BA8-B322-98DDAB3B6F50}" srcOrd="4" destOrd="0" parTransId="{5A92DCC8-C934-4DFF-8BE8-BB36BA083986}" sibTransId="{B95681F8-9298-4288-BA64-21E67697A730}"/>
    <dgm:cxn modelId="{E7559EA0-8601-4207-8B94-9E8B8323F740}" srcId="{8B1946F2-676B-42EA-B485-022B5BD48B96}" destId="{E3FBF130-280E-4B74-861F-E39D1FB43E3A}" srcOrd="2" destOrd="0" parTransId="{4FBBACFB-28CD-41F7-A163-240B4DBCEFDE}" sibTransId="{3F9E62E4-F1D8-4391-BDF6-1A93BFFDEA9A}"/>
    <dgm:cxn modelId="{267112E4-A6A5-458B-9BBB-65207E806F08}" srcId="{8B1946F2-676B-42EA-B485-022B5BD48B96}" destId="{6AC47A09-45C4-4C9D-A21A-A4C0B39E729D}" srcOrd="3" destOrd="0" parTransId="{9848AC45-4AF0-4057-B489-667BB4F9337B}" sibTransId="{F7F8BD9C-867E-45F9-BFCF-5593869A6C94}"/>
    <dgm:cxn modelId="{3361D134-7987-4A96-ABBA-1944D697353D}" type="presOf" srcId="{E3FBF130-280E-4B74-861F-E39D1FB43E3A}" destId="{A40CF67E-171E-4EED-A495-815142B74C7C}" srcOrd="0" destOrd="0" presId="urn:microsoft.com/office/officeart/2008/layout/CaptionedPictures"/>
    <dgm:cxn modelId="{E0EBAF0C-5911-4570-9634-65BD616A8010}" type="presOf" srcId="{6499DA52-E7ED-438C-98F8-0A05C9F0A029}" destId="{9E2D12CF-AEDC-409F-BFA6-AF8310927B49}" srcOrd="0" destOrd="0" presId="urn:microsoft.com/office/officeart/2008/layout/CaptionedPictures"/>
    <dgm:cxn modelId="{C81BC211-2C9A-4289-BC3D-F82C6ADDF271}" srcId="{8B1946F2-676B-42EA-B485-022B5BD48B96}" destId="{3C5BC11D-6961-4B4A-979B-454D4B325CB4}" srcOrd="1" destOrd="0" parTransId="{4C8FE426-29B9-4CCF-8A00-8E250FF7A7B8}" sibTransId="{A7507086-0039-4D23-B4E6-972082BAF028}"/>
    <dgm:cxn modelId="{BB4B828B-6E32-4D95-A193-530B9E8565A2}" srcId="{8B1946F2-676B-42EA-B485-022B5BD48B96}" destId="{F1518E03-67D2-4429-A5A3-A353F29C36E3}" srcOrd="5" destOrd="0" parTransId="{49C96EC5-03DC-4BC4-8C4A-6E4729FD36D0}" sibTransId="{F8921E5D-4401-4AF3-81BF-7FB160FFDEED}"/>
    <dgm:cxn modelId="{D7A62A9E-F411-4B3E-81F9-32F1C4C31E7B}" srcId="{8B1946F2-676B-42EA-B485-022B5BD48B96}" destId="{6499DA52-E7ED-438C-98F8-0A05C9F0A029}" srcOrd="0" destOrd="0" parTransId="{802EC778-78D8-41D9-986B-E17B8E82AD0E}" sibTransId="{B689DDFF-AE84-4A09-B7CA-9CC5549E5025}"/>
    <dgm:cxn modelId="{5F628069-BEC6-4D44-92E6-73840A40CB05}" type="presOf" srcId="{6AC47A09-45C4-4C9D-A21A-A4C0B39E729D}" destId="{E484E7F9-727D-47F7-87C6-EA66343CEFAC}" srcOrd="0" destOrd="0" presId="urn:microsoft.com/office/officeart/2008/layout/CaptionedPictures"/>
    <dgm:cxn modelId="{FD019948-52A8-4A24-95DC-AA8E6AE12937}" type="presOf" srcId="{8B1946F2-676B-42EA-B485-022B5BD48B96}" destId="{390A9FED-8B63-47A1-A3FD-093E051984D0}" srcOrd="0" destOrd="0" presId="urn:microsoft.com/office/officeart/2008/layout/CaptionedPictures"/>
    <dgm:cxn modelId="{CC6369C8-4926-49CB-9F7D-676531D7726F}" type="presParOf" srcId="{390A9FED-8B63-47A1-A3FD-093E051984D0}" destId="{8727447D-9C04-4D3A-8A7F-685BB2EF63AB}" srcOrd="0" destOrd="0" presId="urn:microsoft.com/office/officeart/2008/layout/CaptionedPictures"/>
    <dgm:cxn modelId="{F161AB3D-EEF9-4FCD-92BF-C9ADC856B99A}" type="presParOf" srcId="{8727447D-9C04-4D3A-8A7F-685BB2EF63AB}" destId="{D1131EA7-780B-4065-BC01-CFB13794BAA4}" srcOrd="0" destOrd="0" presId="urn:microsoft.com/office/officeart/2008/layout/CaptionedPictures"/>
    <dgm:cxn modelId="{9FFDFD23-0234-417F-9796-31E2775ADF0B}" type="presParOf" srcId="{8727447D-9C04-4D3A-8A7F-685BB2EF63AB}" destId="{0A6611E4-0297-4679-94B7-813702936CAD}" srcOrd="1" destOrd="0" presId="urn:microsoft.com/office/officeart/2008/layout/CaptionedPictures"/>
    <dgm:cxn modelId="{24C83000-2ACD-419B-9543-CEB36534A9FA}" type="presParOf" srcId="{8727447D-9C04-4D3A-8A7F-685BB2EF63AB}" destId="{03F5B97D-3FCF-4180-9023-140EFF03B92C}" srcOrd="2" destOrd="0" presId="urn:microsoft.com/office/officeart/2008/layout/CaptionedPictures"/>
    <dgm:cxn modelId="{5677BB01-F25D-4FE9-9C76-2E2BC3DB911C}" type="presParOf" srcId="{03F5B97D-3FCF-4180-9023-140EFF03B92C}" destId="{78886506-2CDC-4405-8B24-8CE9DFCDCFB9}" srcOrd="0" destOrd="0" presId="urn:microsoft.com/office/officeart/2008/layout/CaptionedPictures"/>
    <dgm:cxn modelId="{CBF1B2AA-6219-4912-BFCE-005AC1B34FF2}" type="presParOf" srcId="{03F5B97D-3FCF-4180-9023-140EFF03B92C}" destId="{9E2D12CF-AEDC-409F-BFA6-AF8310927B49}" srcOrd="1" destOrd="0" presId="urn:microsoft.com/office/officeart/2008/layout/CaptionedPictures"/>
    <dgm:cxn modelId="{6F57999B-D616-47F3-9269-1A8D6D6D7023}" type="presParOf" srcId="{390A9FED-8B63-47A1-A3FD-093E051984D0}" destId="{568929A9-FA96-47A9-93DB-DB308C6D1134}" srcOrd="1" destOrd="0" presId="urn:microsoft.com/office/officeart/2008/layout/CaptionedPictures"/>
    <dgm:cxn modelId="{49A63932-DD2C-4F33-B8AD-0A875F5579B0}" type="presParOf" srcId="{390A9FED-8B63-47A1-A3FD-093E051984D0}" destId="{F279A2E0-5742-4332-9DF2-F1B400989B7A}" srcOrd="2" destOrd="0" presId="urn:microsoft.com/office/officeart/2008/layout/CaptionedPictures"/>
    <dgm:cxn modelId="{E76E1566-1794-461A-8FDF-E02E4055DAEB}" type="presParOf" srcId="{F279A2E0-5742-4332-9DF2-F1B400989B7A}" destId="{9134DBFD-AEF5-4E48-8D70-EEAAE0EEDFC9}" srcOrd="0" destOrd="0" presId="urn:microsoft.com/office/officeart/2008/layout/CaptionedPictures"/>
    <dgm:cxn modelId="{CF03416E-E6C1-4728-B75E-2950C275B538}" type="presParOf" srcId="{F279A2E0-5742-4332-9DF2-F1B400989B7A}" destId="{2BA84442-5A26-4364-9839-392805F8C86C}" srcOrd="1" destOrd="0" presId="urn:microsoft.com/office/officeart/2008/layout/CaptionedPictures"/>
    <dgm:cxn modelId="{597C1BF7-68CF-4ABC-95E6-2F86ADDDD962}" type="presParOf" srcId="{F279A2E0-5742-4332-9DF2-F1B400989B7A}" destId="{C2BB2B9D-C2A9-46BF-A469-FC9A31EEB2B5}" srcOrd="2" destOrd="0" presId="urn:microsoft.com/office/officeart/2008/layout/CaptionedPictures"/>
    <dgm:cxn modelId="{DC2D2AFC-D947-4EBF-AC18-3F7CFED41E19}" type="presParOf" srcId="{C2BB2B9D-C2A9-46BF-A469-FC9A31EEB2B5}" destId="{E09EB764-5C74-4F25-AF99-71C9D3C7BC81}" srcOrd="0" destOrd="0" presId="urn:microsoft.com/office/officeart/2008/layout/CaptionedPictures"/>
    <dgm:cxn modelId="{CEEB268F-068C-48CE-8C50-4683602EACEF}" type="presParOf" srcId="{C2BB2B9D-C2A9-46BF-A469-FC9A31EEB2B5}" destId="{EEC8A3D2-4806-4890-98B6-43F20D3BC262}" srcOrd="1" destOrd="0" presId="urn:microsoft.com/office/officeart/2008/layout/CaptionedPictures"/>
    <dgm:cxn modelId="{D9025C93-8155-4EE5-9C48-5FB36B364906}" type="presParOf" srcId="{390A9FED-8B63-47A1-A3FD-093E051984D0}" destId="{A95CCB7F-B7AA-4B6A-8B7E-7D2744A49FD0}" srcOrd="3" destOrd="0" presId="urn:microsoft.com/office/officeart/2008/layout/CaptionedPictures"/>
    <dgm:cxn modelId="{A0DD32E6-A7D2-47DF-B351-980DAFC7DB6A}" type="presParOf" srcId="{390A9FED-8B63-47A1-A3FD-093E051984D0}" destId="{563CE06A-5DAB-4F5A-AD2E-05635E2B103D}" srcOrd="4" destOrd="0" presId="urn:microsoft.com/office/officeart/2008/layout/CaptionedPictures"/>
    <dgm:cxn modelId="{A09C9AED-5E7C-4AB8-BCE1-8C989B3E4403}" type="presParOf" srcId="{563CE06A-5DAB-4F5A-AD2E-05635E2B103D}" destId="{A610C78D-73F6-4E38-93D2-4E02BD920D4D}" srcOrd="0" destOrd="0" presId="urn:microsoft.com/office/officeart/2008/layout/CaptionedPictures"/>
    <dgm:cxn modelId="{BDE95DE4-F142-439D-9CFF-D569E512199E}" type="presParOf" srcId="{563CE06A-5DAB-4F5A-AD2E-05635E2B103D}" destId="{122ECFAE-671A-4DE6-A900-2CC1B90BA265}" srcOrd="1" destOrd="0" presId="urn:microsoft.com/office/officeart/2008/layout/CaptionedPictures"/>
    <dgm:cxn modelId="{3DED5A00-DDA4-4E58-9D6A-64C59AD60BF2}" type="presParOf" srcId="{563CE06A-5DAB-4F5A-AD2E-05635E2B103D}" destId="{6F2E4EDC-D1E0-4DDC-8EFC-68F998D7CAA2}" srcOrd="2" destOrd="0" presId="urn:microsoft.com/office/officeart/2008/layout/CaptionedPictures"/>
    <dgm:cxn modelId="{3B2E5073-0629-4EEC-8240-AE8DEB6F3B1D}" type="presParOf" srcId="{6F2E4EDC-D1E0-4DDC-8EFC-68F998D7CAA2}" destId="{DCF4DB35-9E9C-4D2A-B797-2575A51409C8}" srcOrd="0" destOrd="0" presId="urn:microsoft.com/office/officeart/2008/layout/CaptionedPictures"/>
    <dgm:cxn modelId="{1BCF4FFA-0E73-416A-9B18-3DF975AC368B}" type="presParOf" srcId="{6F2E4EDC-D1E0-4DDC-8EFC-68F998D7CAA2}" destId="{A40CF67E-171E-4EED-A495-815142B74C7C}" srcOrd="1" destOrd="0" presId="urn:microsoft.com/office/officeart/2008/layout/CaptionedPictures"/>
    <dgm:cxn modelId="{5C0CFBF2-B4C4-4D9C-AB11-16C46B0DF2E9}" type="presParOf" srcId="{390A9FED-8B63-47A1-A3FD-093E051984D0}" destId="{80A84FC5-DB35-42CE-964D-FFBADA73B832}" srcOrd="5" destOrd="0" presId="urn:microsoft.com/office/officeart/2008/layout/CaptionedPictures"/>
    <dgm:cxn modelId="{C51D7BDF-0AEA-4B8B-AC55-F367769A2CDB}" type="presParOf" srcId="{390A9FED-8B63-47A1-A3FD-093E051984D0}" destId="{4B8229BF-4CB0-47B8-936C-DADC08F89E7D}" srcOrd="6" destOrd="0" presId="urn:microsoft.com/office/officeart/2008/layout/CaptionedPictures"/>
    <dgm:cxn modelId="{50439BD8-0006-462F-887A-ADADBF35BD7B}" type="presParOf" srcId="{4B8229BF-4CB0-47B8-936C-DADC08F89E7D}" destId="{245B1BEE-7AB7-4EC9-8080-91D92BEECA4C}" srcOrd="0" destOrd="0" presId="urn:microsoft.com/office/officeart/2008/layout/CaptionedPictures"/>
    <dgm:cxn modelId="{0BABB99E-F04C-4645-91BB-37DDE15FB341}" type="presParOf" srcId="{4B8229BF-4CB0-47B8-936C-DADC08F89E7D}" destId="{755C8C97-DAB9-430F-B3DA-7F699F0E9536}" srcOrd="1" destOrd="0" presId="urn:microsoft.com/office/officeart/2008/layout/CaptionedPictures"/>
    <dgm:cxn modelId="{60BDBA47-B2E9-461B-944E-8691D6D96A29}" type="presParOf" srcId="{4B8229BF-4CB0-47B8-936C-DADC08F89E7D}" destId="{FDF853E8-5594-4683-8128-9714B5114B40}" srcOrd="2" destOrd="0" presId="urn:microsoft.com/office/officeart/2008/layout/CaptionedPictures"/>
    <dgm:cxn modelId="{977AA147-1E10-49ED-92DF-9624288553AB}" type="presParOf" srcId="{FDF853E8-5594-4683-8128-9714B5114B40}" destId="{66039948-DC34-4988-B5F6-02805A94BCB9}" srcOrd="0" destOrd="0" presId="urn:microsoft.com/office/officeart/2008/layout/CaptionedPictures"/>
    <dgm:cxn modelId="{6593CC10-D7B2-4FEF-B06F-FD3C1670D95B}" type="presParOf" srcId="{FDF853E8-5594-4683-8128-9714B5114B40}" destId="{E484E7F9-727D-47F7-87C6-EA66343CEFAC}" srcOrd="1" destOrd="0" presId="urn:microsoft.com/office/officeart/2008/layout/CaptionedPictures"/>
    <dgm:cxn modelId="{9A70A248-3B84-455A-B430-6118464D90D5}" type="presParOf" srcId="{390A9FED-8B63-47A1-A3FD-093E051984D0}" destId="{4D0FE8B6-1768-4B9C-9CC3-345D615430C0}" srcOrd="7" destOrd="0" presId="urn:microsoft.com/office/officeart/2008/layout/CaptionedPictures"/>
    <dgm:cxn modelId="{ABD21333-DB8D-4577-864B-94269A247997}" type="presParOf" srcId="{390A9FED-8B63-47A1-A3FD-093E051984D0}" destId="{160D22C2-9AA1-4836-85C1-143C347619BF}" srcOrd="8" destOrd="0" presId="urn:microsoft.com/office/officeart/2008/layout/CaptionedPictures"/>
    <dgm:cxn modelId="{0E8B5A94-B576-4B6F-826D-63AD9C3DF8C6}" type="presParOf" srcId="{160D22C2-9AA1-4836-85C1-143C347619BF}" destId="{C96B6BFE-AE0D-472A-8BDD-6BD1AF6A92F5}" srcOrd="0" destOrd="0" presId="urn:microsoft.com/office/officeart/2008/layout/CaptionedPictures"/>
    <dgm:cxn modelId="{5ED1448B-A8A2-4571-A811-A9295D3A3075}" type="presParOf" srcId="{160D22C2-9AA1-4836-85C1-143C347619BF}" destId="{F10A78A5-FBEC-4387-8AF1-F77964EB8C29}" srcOrd="1" destOrd="0" presId="urn:microsoft.com/office/officeart/2008/layout/CaptionedPictures"/>
    <dgm:cxn modelId="{1D517133-776C-40F0-9EA7-0F52B1517746}" type="presParOf" srcId="{160D22C2-9AA1-4836-85C1-143C347619BF}" destId="{671E8120-6B52-4375-99E4-A16CCE56E093}" srcOrd="2" destOrd="0" presId="urn:microsoft.com/office/officeart/2008/layout/CaptionedPictures"/>
    <dgm:cxn modelId="{1187FE43-44F9-4BD0-8F3A-ADB5D5DCED2C}" type="presParOf" srcId="{671E8120-6B52-4375-99E4-A16CCE56E093}" destId="{E38B98C7-28EB-4092-B7DB-B09FD2993BE5}" srcOrd="0" destOrd="0" presId="urn:microsoft.com/office/officeart/2008/layout/CaptionedPictures"/>
    <dgm:cxn modelId="{CFB69F93-3A08-4CC4-B05D-499714B3A0B8}" type="presParOf" srcId="{671E8120-6B52-4375-99E4-A16CCE56E093}" destId="{815F4AC6-F1DF-4E35-8B06-5C087E08BD33}" srcOrd="1" destOrd="0" presId="urn:microsoft.com/office/officeart/2008/layout/CaptionedPictures"/>
    <dgm:cxn modelId="{47BFAAF8-0C44-4146-9787-42DFCB943497}" type="presParOf" srcId="{390A9FED-8B63-47A1-A3FD-093E051984D0}" destId="{4552AD9B-B7C5-4280-99A1-B2073B158297}" srcOrd="9" destOrd="0" presId="urn:microsoft.com/office/officeart/2008/layout/CaptionedPictures"/>
    <dgm:cxn modelId="{5DB9E097-D7AD-4B3F-B1A3-DFA74EE4640A}" type="presParOf" srcId="{390A9FED-8B63-47A1-A3FD-093E051984D0}" destId="{2C20F887-4CE4-446D-A3C4-8A81565492AF}" srcOrd="10" destOrd="0" presId="urn:microsoft.com/office/officeart/2008/layout/CaptionedPictures"/>
    <dgm:cxn modelId="{0BE8B90E-A690-4402-8F9E-B28D38B2B411}" type="presParOf" srcId="{2C20F887-4CE4-446D-A3C4-8A81565492AF}" destId="{0D2B934C-A682-422B-857A-C99D36C3F4C2}" srcOrd="0" destOrd="0" presId="urn:microsoft.com/office/officeart/2008/layout/CaptionedPictures"/>
    <dgm:cxn modelId="{AFC5416E-EC22-4AAD-AD07-8267E1C38079}" type="presParOf" srcId="{2C20F887-4CE4-446D-A3C4-8A81565492AF}" destId="{36847FAB-1410-4C66-BB04-02BDE9805F64}" srcOrd="1" destOrd="0" presId="urn:microsoft.com/office/officeart/2008/layout/CaptionedPictures"/>
    <dgm:cxn modelId="{F47C15DD-E4D7-4C30-A9CC-928868AC2CD8}" type="presParOf" srcId="{2C20F887-4CE4-446D-A3C4-8A81565492AF}" destId="{1B819504-D561-4599-BE1C-FFB0A5F884C9}" srcOrd="2" destOrd="0" presId="urn:microsoft.com/office/officeart/2008/layout/CaptionedPictures"/>
    <dgm:cxn modelId="{AE4570E2-E383-4BB8-8EB2-D7863A22FEB6}" type="presParOf" srcId="{1B819504-D561-4599-BE1C-FFB0A5F884C9}" destId="{E3CDA226-EFC1-402E-A5DD-09C213B4B87C}" srcOrd="0" destOrd="0" presId="urn:microsoft.com/office/officeart/2008/layout/CaptionedPictures"/>
    <dgm:cxn modelId="{E8555738-F041-44B5-B101-BEDE06B74D53}" type="presParOf" srcId="{1B819504-D561-4599-BE1C-FFB0A5F884C9}" destId="{5625EE21-AE88-4BD3-B4E9-B5496010180D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1946F2-676B-42EA-B485-022B5BD48B96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99DA52-E7ED-438C-98F8-0A05C9F0A029}">
      <dgm:prSet phldrT="[Text]" custT="1"/>
      <dgm:spPr/>
      <dgm:t>
        <a:bodyPr/>
        <a:lstStyle/>
        <a:p>
          <a:r>
            <a:rPr lang="en-US" sz="900" dirty="0" smtClean="0"/>
            <a:t>DTH</a:t>
          </a:r>
          <a:endParaRPr lang="en-US" sz="900" dirty="0"/>
        </a:p>
      </dgm:t>
    </dgm:pt>
    <dgm:pt modelId="{802EC778-78D8-41D9-986B-E17B8E82AD0E}" type="parTrans" cxnId="{D7A62A9E-F411-4B3E-81F9-32F1C4C31E7B}">
      <dgm:prSet/>
      <dgm:spPr/>
      <dgm:t>
        <a:bodyPr/>
        <a:lstStyle/>
        <a:p>
          <a:endParaRPr lang="en-US"/>
        </a:p>
      </dgm:t>
    </dgm:pt>
    <dgm:pt modelId="{B689DDFF-AE84-4A09-B7CA-9CC5549E5025}" type="sibTrans" cxnId="{D7A62A9E-F411-4B3E-81F9-32F1C4C31E7B}">
      <dgm:prSet/>
      <dgm:spPr/>
      <dgm:t>
        <a:bodyPr/>
        <a:lstStyle/>
        <a:p>
          <a:endParaRPr lang="en-US"/>
        </a:p>
      </dgm:t>
    </dgm:pt>
    <dgm:pt modelId="{C092A146-DA73-4BA8-B322-98DDAB3B6F50}">
      <dgm:prSet phldrT="[Text]" custT="1"/>
      <dgm:spPr/>
      <dgm:t>
        <a:bodyPr/>
        <a:lstStyle/>
        <a:p>
          <a:r>
            <a:rPr lang="en-US" sz="900" dirty="0" smtClean="0"/>
            <a:t>Satellite News Gathering</a:t>
          </a:r>
          <a:endParaRPr lang="en-US" sz="900" dirty="0"/>
        </a:p>
      </dgm:t>
    </dgm:pt>
    <dgm:pt modelId="{5A92DCC8-C934-4DFF-8BE8-BB36BA083986}" type="parTrans" cxnId="{C877AEF5-0D60-496D-B18A-FB27C29565C2}">
      <dgm:prSet/>
      <dgm:spPr/>
      <dgm:t>
        <a:bodyPr/>
        <a:lstStyle/>
        <a:p>
          <a:endParaRPr lang="en-US"/>
        </a:p>
      </dgm:t>
    </dgm:pt>
    <dgm:pt modelId="{B95681F8-9298-4288-BA64-21E67697A730}" type="sibTrans" cxnId="{C877AEF5-0D60-496D-B18A-FB27C29565C2}">
      <dgm:prSet/>
      <dgm:spPr/>
      <dgm:t>
        <a:bodyPr/>
        <a:lstStyle/>
        <a:p>
          <a:endParaRPr lang="en-US"/>
        </a:p>
      </dgm:t>
    </dgm:pt>
    <dgm:pt modelId="{F1518E03-67D2-4429-A5A3-A353F29C36E3}">
      <dgm:prSet phldrT="[Text]" custT="1"/>
      <dgm:spPr/>
      <dgm:t>
        <a:bodyPr/>
        <a:lstStyle/>
        <a:p>
          <a:r>
            <a:rPr lang="en-US" sz="900" dirty="0" smtClean="0"/>
            <a:t>Mobile Video</a:t>
          </a:r>
          <a:endParaRPr lang="en-US" sz="900" dirty="0"/>
        </a:p>
      </dgm:t>
    </dgm:pt>
    <dgm:pt modelId="{49C96EC5-03DC-4BC4-8C4A-6E4729FD36D0}" type="parTrans" cxnId="{BB4B828B-6E32-4D95-A193-530B9E8565A2}">
      <dgm:prSet/>
      <dgm:spPr/>
      <dgm:t>
        <a:bodyPr/>
        <a:lstStyle/>
        <a:p>
          <a:endParaRPr lang="en-US"/>
        </a:p>
      </dgm:t>
    </dgm:pt>
    <dgm:pt modelId="{F8921E5D-4401-4AF3-81BF-7FB160FFDEED}" type="sibTrans" cxnId="{BB4B828B-6E32-4D95-A193-530B9E8565A2}">
      <dgm:prSet/>
      <dgm:spPr/>
      <dgm:t>
        <a:bodyPr/>
        <a:lstStyle/>
        <a:p>
          <a:endParaRPr lang="en-US"/>
        </a:p>
      </dgm:t>
    </dgm:pt>
    <dgm:pt modelId="{3C5BC11D-6961-4B4A-979B-454D4B325CB4}">
      <dgm:prSet custT="1"/>
      <dgm:spPr/>
      <dgm:t>
        <a:bodyPr/>
        <a:lstStyle/>
        <a:p>
          <a:r>
            <a:rPr lang="en-US" sz="900" dirty="0" smtClean="0"/>
            <a:t>Cable</a:t>
          </a:r>
        </a:p>
        <a:p>
          <a:r>
            <a:rPr lang="en-US" sz="900" dirty="0" smtClean="0"/>
            <a:t> Distribution</a:t>
          </a:r>
          <a:endParaRPr lang="en-US" sz="900" dirty="0"/>
        </a:p>
      </dgm:t>
    </dgm:pt>
    <dgm:pt modelId="{4C8FE426-29B9-4CCF-8A00-8E250FF7A7B8}" type="parTrans" cxnId="{C81BC211-2C9A-4289-BC3D-F82C6ADDF271}">
      <dgm:prSet/>
      <dgm:spPr/>
      <dgm:t>
        <a:bodyPr/>
        <a:lstStyle/>
        <a:p>
          <a:endParaRPr lang="en-US"/>
        </a:p>
      </dgm:t>
    </dgm:pt>
    <dgm:pt modelId="{A7507086-0039-4D23-B4E6-972082BAF028}" type="sibTrans" cxnId="{C81BC211-2C9A-4289-BC3D-F82C6ADDF271}">
      <dgm:prSet/>
      <dgm:spPr/>
      <dgm:t>
        <a:bodyPr/>
        <a:lstStyle/>
        <a:p>
          <a:endParaRPr lang="en-US"/>
        </a:p>
      </dgm:t>
    </dgm:pt>
    <dgm:pt modelId="{E3FBF130-280E-4B74-861F-E39D1FB43E3A}">
      <dgm:prSet custT="1"/>
      <dgm:spPr/>
      <dgm:t>
        <a:bodyPr/>
        <a:lstStyle/>
        <a:p>
          <a:r>
            <a:rPr lang="en-US" sz="900" dirty="0" smtClean="0"/>
            <a:t>MCPC Platforms</a:t>
          </a:r>
          <a:endParaRPr lang="en-US" sz="900" dirty="0"/>
        </a:p>
      </dgm:t>
    </dgm:pt>
    <dgm:pt modelId="{4FBBACFB-28CD-41F7-A163-240B4DBCEFDE}" type="parTrans" cxnId="{E7559EA0-8601-4207-8B94-9E8B8323F740}">
      <dgm:prSet/>
      <dgm:spPr/>
      <dgm:t>
        <a:bodyPr/>
        <a:lstStyle/>
        <a:p>
          <a:endParaRPr lang="en-US"/>
        </a:p>
      </dgm:t>
    </dgm:pt>
    <dgm:pt modelId="{3F9E62E4-F1D8-4391-BDF6-1A93BFFDEA9A}" type="sibTrans" cxnId="{E7559EA0-8601-4207-8B94-9E8B8323F740}">
      <dgm:prSet/>
      <dgm:spPr/>
      <dgm:t>
        <a:bodyPr/>
        <a:lstStyle/>
        <a:p>
          <a:endParaRPr lang="en-US"/>
        </a:p>
      </dgm:t>
    </dgm:pt>
    <dgm:pt modelId="{6AC47A09-45C4-4C9D-A21A-A4C0B39E729D}">
      <dgm:prSet custT="1"/>
      <dgm:spPr/>
      <dgm:t>
        <a:bodyPr/>
        <a:lstStyle/>
        <a:p>
          <a:r>
            <a:rPr lang="en-US" sz="900" dirty="0" smtClean="0"/>
            <a:t>Special Events</a:t>
          </a:r>
        </a:p>
      </dgm:t>
    </dgm:pt>
    <dgm:pt modelId="{9848AC45-4AF0-4057-B489-667BB4F9337B}" type="parTrans" cxnId="{267112E4-A6A5-458B-9BBB-65207E806F08}">
      <dgm:prSet/>
      <dgm:spPr/>
      <dgm:t>
        <a:bodyPr/>
        <a:lstStyle/>
        <a:p>
          <a:endParaRPr lang="en-US"/>
        </a:p>
      </dgm:t>
    </dgm:pt>
    <dgm:pt modelId="{F7F8BD9C-867E-45F9-BFCF-5593869A6C94}" type="sibTrans" cxnId="{267112E4-A6A5-458B-9BBB-65207E806F08}">
      <dgm:prSet/>
      <dgm:spPr/>
      <dgm:t>
        <a:bodyPr/>
        <a:lstStyle/>
        <a:p>
          <a:endParaRPr lang="en-US"/>
        </a:p>
      </dgm:t>
    </dgm:pt>
    <dgm:pt modelId="{390A9FED-8B63-47A1-A3FD-093E051984D0}" type="pres">
      <dgm:prSet presAssocID="{8B1946F2-676B-42EA-B485-022B5BD48B9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8727447D-9C04-4D3A-8A7F-685BB2EF63AB}" type="pres">
      <dgm:prSet presAssocID="{6499DA52-E7ED-438C-98F8-0A05C9F0A029}" presName="composite" presStyleCnt="0">
        <dgm:presLayoutVars>
          <dgm:chMax val="1"/>
          <dgm:chPref val="1"/>
        </dgm:presLayoutVars>
      </dgm:prSet>
      <dgm:spPr/>
    </dgm:pt>
    <dgm:pt modelId="{D1131EA7-780B-4065-BC01-CFB13794BAA4}" type="pres">
      <dgm:prSet presAssocID="{6499DA52-E7ED-438C-98F8-0A05C9F0A029}" presName="Accent" presStyleLbl="trAlignAcc1" presStyleIdx="0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0A6611E4-0297-4679-94B7-813702936CAD}" type="pres">
      <dgm:prSet presAssocID="{6499DA52-E7ED-438C-98F8-0A05C9F0A029}" presName="Image" presStyleLbl="alignImgPlace1" presStyleIdx="0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3F5B97D-3FCF-4180-9023-140EFF03B92C}" type="pres">
      <dgm:prSet presAssocID="{6499DA52-E7ED-438C-98F8-0A05C9F0A029}" presName="ChildComposite" presStyleCnt="0"/>
      <dgm:spPr/>
    </dgm:pt>
    <dgm:pt modelId="{78886506-2CDC-4405-8B24-8CE9DFCDCFB9}" type="pres">
      <dgm:prSet presAssocID="{6499DA52-E7ED-438C-98F8-0A05C9F0A029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2D12CF-AEDC-409F-BFA6-AF8310927B49}" type="pres">
      <dgm:prSet presAssocID="{6499DA52-E7ED-438C-98F8-0A05C9F0A029}" presName="Parent" presStyleLbl="revTx" presStyleIdx="0" presStyleCnt="6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929A9-FA96-47A9-93DB-DB308C6D1134}" type="pres">
      <dgm:prSet presAssocID="{B689DDFF-AE84-4A09-B7CA-9CC5549E5025}" presName="sibTrans" presStyleCnt="0"/>
      <dgm:spPr/>
    </dgm:pt>
    <dgm:pt modelId="{F279A2E0-5742-4332-9DF2-F1B400989B7A}" type="pres">
      <dgm:prSet presAssocID="{3C5BC11D-6961-4B4A-979B-454D4B325CB4}" presName="composite" presStyleCnt="0">
        <dgm:presLayoutVars>
          <dgm:chMax val="1"/>
          <dgm:chPref val="1"/>
        </dgm:presLayoutVars>
      </dgm:prSet>
      <dgm:spPr/>
    </dgm:pt>
    <dgm:pt modelId="{9134DBFD-AEF5-4E48-8D70-EEAAE0EEDFC9}" type="pres">
      <dgm:prSet presAssocID="{3C5BC11D-6961-4B4A-979B-454D4B325CB4}" presName="Accent" presStyleLbl="trAlignAcc1" presStyleIdx="1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2BA84442-5A26-4364-9839-392805F8C86C}" type="pres">
      <dgm:prSet presAssocID="{3C5BC11D-6961-4B4A-979B-454D4B325CB4}" presName="Image" presStyleLbl="alignImgPlace1" presStyleIdx="1" presStyleCnt="6" custScaleX="221053" custScaleY="258676" custLinFactNeighborY="-59317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2BB2B9D-C2A9-46BF-A469-FC9A31EEB2B5}" type="pres">
      <dgm:prSet presAssocID="{3C5BC11D-6961-4B4A-979B-454D4B325CB4}" presName="ChildComposite" presStyleCnt="0"/>
      <dgm:spPr/>
    </dgm:pt>
    <dgm:pt modelId="{E09EB764-5C74-4F25-AF99-71C9D3C7BC81}" type="pres">
      <dgm:prSet presAssocID="{3C5BC11D-6961-4B4A-979B-454D4B325CB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C8A3D2-4806-4890-98B6-43F20D3BC262}" type="pres">
      <dgm:prSet presAssocID="{3C5BC11D-6961-4B4A-979B-454D4B325CB4}" presName="Parent" presStyleLbl="revTx" presStyleIdx="1" presStyleCnt="6" custScaleX="212019" custScaleY="338275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CCB7F-B7AA-4B6A-8B7E-7D2744A49FD0}" type="pres">
      <dgm:prSet presAssocID="{A7507086-0039-4D23-B4E6-972082BAF028}" presName="sibTrans" presStyleCnt="0"/>
      <dgm:spPr/>
    </dgm:pt>
    <dgm:pt modelId="{563CE06A-5DAB-4F5A-AD2E-05635E2B103D}" type="pres">
      <dgm:prSet presAssocID="{E3FBF130-280E-4B74-861F-E39D1FB43E3A}" presName="composite" presStyleCnt="0">
        <dgm:presLayoutVars>
          <dgm:chMax val="1"/>
          <dgm:chPref val="1"/>
        </dgm:presLayoutVars>
      </dgm:prSet>
      <dgm:spPr/>
    </dgm:pt>
    <dgm:pt modelId="{A610C78D-73F6-4E38-93D2-4E02BD920D4D}" type="pres">
      <dgm:prSet presAssocID="{E3FBF130-280E-4B74-861F-E39D1FB43E3A}" presName="Accent" presStyleLbl="trAlignAcc1" presStyleIdx="2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122ECFAE-671A-4DE6-A900-2CC1B90BA265}" type="pres">
      <dgm:prSet presAssocID="{E3FBF130-280E-4B74-861F-E39D1FB43E3A}" presName="Image" presStyleLbl="alignImgPlace1" presStyleIdx="2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F2E4EDC-D1E0-4DDC-8EFC-68F998D7CAA2}" type="pres">
      <dgm:prSet presAssocID="{E3FBF130-280E-4B74-861F-E39D1FB43E3A}" presName="ChildComposite" presStyleCnt="0"/>
      <dgm:spPr/>
    </dgm:pt>
    <dgm:pt modelId="{DCF4DB35-9E9C-4D2A-B797-2575A51409C8}" type="pres">
      <dgm:prSet presAssocID="{E3FBF130-280E-4B74-861F-E39D1FB43E3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40CF67E-171E-4EED-A495-815142B74C7C}" type="pres">
      <dgm:prSet presAssocID="{E3FBF130-280E-4B74-861F-E39D1FB43E3A}" presName="Parent" presStyleLbl="revTx" presStyleIdx="2" presStyleCnt="6" custScaleX="208625" custScaleY="244849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84FC5-DB35-42CE-964D-FFBADA73B832}" type="pres">
      <dgm:prSet presAssocID="{3F9E62E4-F1D8-4391-BDF6-1A93BFFDEA9A}" presName="sibTrans" presStyleCnt="0"/>
      <dgm:spPr/>
    </dgm:pt>
    <dgm:pt modelId="{4B8229BF-4CB0-47B8-936C-DADC08F89E7D}" type="pres">
      <dgm:prSet presAssocID="{6AC47A09-45C4-4C9D-A21A-A4C0B39E729D}" presName="composite" presStyleCnt="0">
        <dgm:presLayoutVars>
          <dgm:chMax val="1"/>
          <dgm:chPref val="1"/>
        </dgm:presLayoutVars>
      </dgm:prSet>
      <dgm:spPr/>
    </dgm:pt>
    <dgm:pt modelId="{245B1BEE-7AB7-4EC9-8080-91D92BEECA4C}" type="pres">
      <dgm:prSet presAssocID="{6AC47A09-45C4-4C9D-A21A-A4C0B39E729D}" presName="Accent" presStyleLbl="trAlignAcc1" presStyleIdx="3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755C8C97-DAB9-430F-B3DA-7F699F0E9536}" type="pres">
      <dgm:prSet presAssocID="{6AC47A09-45C4-4C9D-A21A-A4C0B39E729D}" presName="Image" presStyleLbl="alignImgPlace1" presStyleIdx="3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DF853E8-5594-4683-8128-9714B5114B40}" type="pres">
      <dgm:prSet presAssocID="{6AC47A09-45C4-4C9D-A21A-A4C0B39E729D}" presName="ChildComposite" presStyleCnt="0"/>
      <dgm:spPr/>
    </dgm:pt>
    <dgm:pt modelId="{66039948-DC34-4988-B5F6-02805A94BCB9}" type="pres">
      <dgm:prSet presAssocID="{6AC47A09-45C4-4C9D-A21A-A4C0B39E729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484E7F9-727D-47F7-87C6-EA66343CEFAC}" type="pres">
      <dgm:prSet presAssocID="{6AC47A09-45C4-4C9D-A21A-A4C0B39E729D}" presName="Parent" presStyleLbl="revTx" presStyleIdx="3" presStyleCnt="6" custScaleX="239856" custScaleY="310169" custLinFactY="18766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FE8B6-1768-4B9C-9CC3-345D615430C0}" type="pres">
      <dgm:prSet presAssocID="{F7F8BD9C-867E-45F9-BFCF-5593869A6C94}" presName="sibTrans" presStyleCnt="0"/>
      <dgm:spPr/>
    </dgm:pt>
    <dgm:pt modelId="{160D22C2-9AA1-4836-85C1-143C347619BF}" type="pres">
      <dgm:prSet presAssocID="{C092A146-DA73-4BA8-B322-98DDAB3B6F50}" presName="composite" presStyleCnt="0">
        <dgm:presLayoutVars>
          <dgm:chMax val="1"/>
          <dgm:chPref val="1"/>
        </dgm:presLayoutVars>
      </dgm:prSet>
      <dgm:spPr/>
    </dgm:pt>
    <dgm:pt modelId="{C96B6BFE-AE0D-472A-8BDD-6BD1AF6A92F5}" type="pres">
      <dgm:prSet presAssocID="{C092A146-DA73-4BA8-B322-98DDAB3B6F50}" presName="Accent" presStyleLbl="trAlignAcc1" presStyleIdx="4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F10A78A5-FBEC-4387-8AF1-F77964EB8C29}" type="pres">
      <dgm:prSet presAssocID="{C092A146-DA73-4BA8-B322-98DDAB3B6F50}" presName="Image" presStyleLbl="alignImgPlace1" presStyleIdx="4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71E8120-6B52-4375-99E4-A16CCE56E093}" type="pres">
      <dgm:prSet presAssocID="{C092A146-DA73-4BA8-B322-98DDAB3B6F50}" presName="ChildComposite" presStyleCnt="0"/>
      <dgm:spPr/>
    </dgm:pt>
    <dgm:pt modelId="{E38B98C7-28EB-4092-B7DB-B09FD2993BE5}" type="pres">
      <dgm:prSet presAssocID="{C092A146-DA73-4BA8-B322-98DDAB3B6F5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15F4AC6-F1DF-4E35-8B06-5C087E08BD33}" type="pres">
      <dgm:prSet presAssocID="{C092A146-DA73-4BA8-B322-98DDAB3B6F50}" presName="Parent" presStyleLbl="revTx" presStyleIdx="4" presStyleCnt="6" custScaleX="185244" custScaleY="191223" custLinFactY="32311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2AD9B-B7C5-4280-99A1-B2073B158297}" type="pres">
      <dgm:prSet presAssocID="{B95681F8-9298-4288-BA64-21E67697A730}" presName="sibTrans" presStyleCnt="0"/>
      <dgm:spPr/>
    </dgm:pt>
    <dgm:pt modelId="{2C20F887-4CE4-446D-A3C4-8A81565492AF}" type="pres">
      <dgm:prSet presAssocID="{F1518E03-67D2-4429-A5A3-A353F29C36E3}" presName="composite" presStyleCnt="0">
        <dgm:presLayoutVars>
          <dgm:chMax val="1"/>
          <dgm:chPref val="1"/>
        </dgm:presLayoutVars>
      </dgm:prSet>
      <dgm:spPr/>
    </dgm:pt>
    <dgm:pt modelId="{0D2B934C-A682-422B-857A-C99D36C3F4C2}" type="pres">
      <dgm:prSet presAssocID="{F1518E03-67D2-4429-A5A3-A353F29C36E3}" presName="Accent" presStyleLbl="trAlignAcc1" presStyleIdx="5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36847FAB-1410-4C66-BB04-02BDE9805F64}" type="pres">
      <dgm:prSet presAssocID="{F1518E03-67D2-4429-A5A3-A353F29C36E3}" presName="Image" presStyleLbl="alignImgPlace1" presStyleIdx="5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B819504-D561-4599-BE1C-FFB0A5F884C9}" type="pres">
      <dgm:prSet presAssocID="{F1518E03-67D2-4429-A5A3-A353F29C36E3}" presName="ChildComposite" presStyleCnt="0"/>
      <dgm:spPr/>
    </dgm:pt>
    <dgm:pt modelId="{E3CDA226-EFC1-402E-A5DD-09C213B4B87C}" type="pres">
      <dgm:prSet presAssocID="{F1518E03-67D2-4429-A5A3-A353F29C36E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625EE21-AE88-4BD3-B4E9-B5496010180D}" type="pres">
      <dgm:prSet presAssocID="{F1518E03-67D2-4429-A5A3-A353F29C36E3}" presName="Parent" presStyleLbl="revTx" presStyleIdx="5" presStyleCnt="6" custScaleX="235319" custScaleY="247928" custLinFactY="395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BE7682-C104-455B-A6D1-F79AD1713B7B}" type="presOf" srcId="{F1518E03-67D2-4429-A5A3-A353F29C36E3}" destId="{5625EE21-AE88-4BD3-B4E9-B5496010180D}" srcOrd="0" destOrd="0" presId="urn:microsoft.com/office/officeart/2008/layout/CaptionedPictures"/>
    <dgm:cxn modelId="{58391948-40BA-4AA3-918E-187ED1DA91B8}" type="presOf" srcId="{6499DA52-E7ED-438C-98F8-0A05C9F0A029}" destId="{9E2D12CF-AEDC-409F-BFA6-AF8310927B49}" srcOrd="0" destOrd="0" presId="urn:microsoft.com/office/officeart/2008/layout/CaptionedPictures"/>
    <dgm:cxn modelId="{433E261A-DE61-4A98-8B0C-ECE852A2465F}" type="presOf" srcId="{6AC47A09-45C4-4C9D-A21A-A4C0B39E729D}" destId="{E484E7F9-727D-47F7-87C6-EA66343CEFAC}" srcOrd="0" destOrd="0" presId="urn:microsoft.com/office/officeart/2008/layout/CaptionedPictures"/>
    <dgm:cxn modelId="{162BD1B4-2F96-412C-8F2F-0E4BAF4D7107}" type="presOf" srcId="{3C5BC11D-6961-4B4A-979B-454D4B325CB4}" destId="{EEC8A3D2-4806-4890-98B6-43F20D3BC262}" srcOrd="0" destOrd="0" presId="urn:microsoft.com/office/officeart/2008/layout/CaptionedPictures"/>
    <dgm:cxn modelId="{1B09863C-DB85-4080-A189-332DE351D556}" type="presOf" srcId="{E3FBF130-280E-4B74-861F-E39D1FB43E3A}" destId="{A40CF67E-171E-4EED-A495-815142B74C7C}" srcOrd="0" destOrd="0" presId="urn:microsoft.com/office/officeart/2008/layout/CaptionedPictures"/>
    <dgm:cxn modelId="{C877AEF5-0D60-496D-B18A-FB27C29565C2}" srcId="{8B1946F2-676B-42EA-B485-022B5BD48B96}" destId="{C092A146-DA73-4BA8-B322-98DDAB3B6F50}" srcOrd="4" destOrd="0" parTransId="{5A92DCC8-C934-4DFF-8BE8-BB36BA083986}" sibTransId="{B95681F8-9298-4288-BA64-21E67697A730}"/>
    <dgm:cxn modelId="{E7559EA0-8601-4207-8B94-9E8B8323F740}" srcId="{8B1946F2-676B-42EA-B485-022B5BD48B96}" destId="{E3FBF130-280E-4B74-861F-E39D1FB43E3A}" srcOrd="2" destOrd="0" parTransId="{4FBBACFB-28CD-41F7-A163-240B4DBCEFDE}" sibTransId="{3F9E62E4-F1D8-4391-BDF6-1A93BFFDEA9A}"/>
    <dgm:cxn modelId="{267112E4-A6A5-458B-9BBB-65207E806F08}" srcId="{8B1946F2-676B-42EA-B485-022B5BD48B96}" destId="{6AC47A09-45C4-4C9D-A21A-A4C0B39E729D}" srcOrd="3" destOrd="0" parTransId="{9848AC45-4AF0-4057-B489-667BB4F9337B}" sibTransId="{F7F8BD9C-867E-45F9-BFCF-5593869A6C94}"/>
    <dgm:cxn modelId="{AA8FAD62-3309-427D-AA82-C5A169D828AE}" type="presOf" srcId="{C092A146-DA73-4BA8-B322-98DDAB3B6F50}" destId="{815F4AC6-F1DF-4E35-8B06-5C087E08BD33}" srcOrd="0" destOrd="0" presId="urn:microsoft.com/office/officeart/2008/layout/CaptionedPictures"/>
    <dgm:cxn modelId="{C81BC211-2C9A-4289-BC3D-F82C6ADDF271}" srcId="{8B1946F2-676B-42EA-B485-022B5BD48B96}" destId="{3C5BC11D-6961-4B4A-979B-454D4B325CB4}" srcOrd="1" destOrd="0" parTransId="{4C8FE426-29B9-4CCF-8A00-8E250FF7A7B8}" sibTransId="{A7507086-0039-4D23-B4E6-972082BAF028}"/>
    <dgm:cxn modelId="{704AFA35-0514-449C-AB65-ACDCBF5E7D72}" type="presOf" srcId="{8B1946F2-676B-42EA-B485-022B5BD48B96}" destId="{390A9FED-8B63-47A1-A3FD-093E051984D0}" srcOrd="0" destOrd="0" presId="urn:microsoft.com/office/officeart/2008/layout/CaptionedPictures"/>
    <dgm:cxn modelId="{BB4B828B-6E32-4D95-A193-530B9E8565A2}" srcId="{8B1946F2-676B-42EA-B485-022B5BD48B96}" destId="{F1518E03-67D2-4429-A5A3-A353F29C36E3}" srcOrd="5" destOrd="0" parTransId="{49C96EC5-03DC-4BC4-8C4A-6E4729FD36D0}" sibTransId="{F8921E5D-4401-4AF3-81BF-7FB160FFDEED}"/>
    <dgm:cxn modelId="{D7A62A9E-F411-4B3E-81F9-32F1C4C31E7B}" srcId="{8B1946F2-676B-42EA-B485-022B5BD48B96}" destId="{6499DA52-E7ED-438C-98F8-0A05C9F0A029}" srcOrd="0" destOrd="0" parTransId="{802EC778-78D8-41D9-986B-E17B8E82AD0E}" sibTransId="{B689DDFF-AE84-4A09-B7CA-9CC5549E5025}"/>
    <dgm:cxn modelId="{5A5F000D-7D66-4C79-B31A-19088681BE8E}" type="presParOf" srcId="{390A9FED-8B63-47A1-A3FD-093E051984D0}" destId="{8727447D-9C04-4D3A-8A7F-685BB2EF63AB}" srcOrd="0" destOrd="0" presId="urn:microsoft.com/office/officeart/2008/layout/CaptionedPictures"/>
    <dgm:cxn modelId="{E2AFBFAA-D543-478D-BE95-1548C780B33F}" type="presParOf" srcId="{8727447D-9C04-4D3A-8A7F-685BB2EF63AB}" destId="{D1131EA7-780B-4065-BC01-CFB13794BAA4}" srcOrd="0" destOrd="0" presId="urn:microsoft.com/office/officeart/2008/layout/CaptionedPictures"/>
    <dgm:cxn modelId="{6EE35AF4-0749-4A5B-AE1F-2A1D9342813B}" type="presParOf" srcId="{8727447D-9C04-4D3A-8A7F-685BB2EF63AB}" destId="{0A6611E4-0297-4679-94B7-813702936CAD}" srcOrd="1" destOrd="0" presId="urn:microsoft.com/office/officeart/2008/layout/CaptionedPictures"/>
    <dgm:cxn modelId="{1CD554EC-808B-4E9E-A01D-79F0A1F84146}" type="presParOf" srcId="{8727447D-9C04-4D3A-8A7F-685BB2EF63AB}" destId="{03F5B97D-3FCF-4180-9023-140EFF03B92C}" srcOrd="2" destOrd="0" presId="urn:microsoft.com/office/officeart/2008/layout/CaptionedPictures"/>
    <dgm:cxn modelId="{084FC533-010D-4665-8E79-6981C14047E1}" type="presParOf" srcId="{03F5B97D-3FCF-4180-9023-140EFF03B92C}" destId="{78886506-2CDC-4405-8B24-8CE9DFCDCFB9}" srcOrd="0" destOrd="0" presId="urn:microsoft.com/office/officeart/2008/layout/CaptionedPictures"/>
    <dgm:cxn modelId="{90BB3CD8-310F-4C1B-B7C9-5C4FF42364F6}" type="presParOf" srcId="{03F5B97D-3FCF-4180-9023-140EFF03B92C}" destId="{9E2D12CF-AEDC-409F-BFA6-AF8310927B49}" srcOrd="1" destOrd="0" presId="urn:microsoft.com/office/officeart/2008/layout/CaptionedPictures"/>
    <dgm:cxn modelId="{5BDFBB4E-8B25-4769-AB17-E1F014AE6811}" type="presParOf" srcId="{390A9FED-8B63-47A1-A3FD-093E051984D0}" destId="{568929A9-FA96-47A9-93DB-DB308C6D1134}" srcOrd="1" destOrd="0" presId="urn:microsoft.com/office/officeart/2008/layout/CaptionedPictures"/>
    <dgm:cxn modelId="{B98312BA-59FE-4F5F-B10E-176EF5112CC5}" type="presParOf" srcId="{390A9FED-8B63-47A1-A3FD-093E051984D0}" destId="{F279A2E0-5742-4332-9DF2-F1B400989B7A}" srcOrd="2" destOrd="0" presId="urn:microsoft.com/office/officeart/2008/layout/CaptionedPictures"/>
    <dgm:cxn modelId="{95B64069-9CB0-47A2-A43D-7C7A9CCE171D}" type="presParOf" srcId="{F279A2E0-5742-4332-9DF2-F1B400989B7A}" destId="{9134DBFD-AEF5-4E48-8D70-EEAAE0EEDFC9}" srcOrd="0" destOrd="0" presId="urn:microsoft.com/office/officeart/2008/layout/CaptionedPictures"/>
    <dgm:cxn modelId="{0CB7361B-B492-417A-AC03-E8DBF181E6D7}" type="presParOf" srcId="{F279A2E0-5742-4332-9DF2-F1B400989B7A}" destId="{2BA84442-5A26-4364-9839-392805F8C86C}" srcOrd="1" destOrd="0" presId="urn:microsoft.com/office/officeart/2008/layout/CaptionedPictures"/>
    <dgm:cxn modelId="{A6C7C9A0-5849-4D72-90AF-A55CE18D494E}" type="presParOf" srcId="{F279A2E0-5742-4332-9DF2-F1B400989B7A}" destId="{C2BB2B9D-C2A9-46BF-A469-FC9A31EEB2B5}" srcOrd="2" destOrd="0" presId="urn:microsoft.com/office/officeart/2008/layout/CaptionedPictures"/>
    <dgm:cxn modelId="{784DF0EA-6E4A-4E69-BF86-34D549A8820D}" type="presParOf" srcId="{C2BB2B9D-C2A9-46BF-A469-FC9A31EEB2B5}" destId="{E09EB764-5C74-4F25-AF99-71C9D3C7BC81}" srcOrd="0" destOrd="0" presId="urn:microsoft.com/office/officeart/2008/layout/CaptionedPictures"/>
    <dgm:cxn modelId="{48361DCF-FD90-45CA-BFB6-937F019A53AF}" type="presParOf" srcId="{C2BB2B9D-C2A9-46BF-A469-FC9A31EEB2B5}" destId="{EEC8A3D2-4806-4890-98B6-43F20D3BC262}" srcOrd="1" destOrd="0" presId="urn:microsoft.com/office/officeart/2008/layout/CaptionedPictures"/>
    <dgm:cxn modelId="{0F8DB551-650D-4745-8257-37EDEC2D1C8A}" type="presParOf" srcId="{390A9FED-8B63-47A1-A3FD-093E051984D0}" destId="{A95CCB7F-B7AA-4B6A-8B7E-7D2744A49FD0}" srcOrd="3" destOrd="0" presId="urn:microsoft.com/office/officeart/2008/layout/CaptionedPictures"/>
    <dgm:cxn modelId="{D5E2467D-8BC3-4827-8328-884BD8C438FC}" type="presParOf" srcId="{390A9FED-8B63-47A1-A3FD-093E051984D0}" destId="{563CE06A-5DAB-4F5A-AD2E-05635E2B103D}" srcOrd="4" destOrd="0" presId="urn:microsoft.com/office/officeart/2008/layout/CaptionedPictures"/>
    <dgm:cxn modelId="{F34E1BFB-EB9C-4468-9034-1098404E0057}" type="presParOf" srcId="{563CE06A-5DAB-4F5A-AD2E-05635E2B103D}" destId="{A610C78D-73F6-4E38-93D2-4E02BD920D4D}" srcOrd="0" destOrd="0" presId="urn:microsoft.com/office/officeart/2008/layout/CaptionedPictures"/>
    <dgm:cxn modelId="{492E3CFD-6930-43C6-8076-3DF925694B43}" type="presParOf" srcId="{563CE06A-5DAB-4F5A-AD2E-05635E2B103D}" destId="{122ECFAE-671A-4DE6-A900-2CC1B90BA265}" srcOrd="1" destOrd="0" presId="urn:microsoft.com/office/officeart/2008/layout/CaptionedPictures"/>
    <dgm:cxn modelId="{AD86BC1D-1869-4C4D-9F09-DB9014F6547C}" type="presParOf" srcId="{563CE06A-5DAB-4F5A-AD2E-05635E2B103D}" destId="{6F2E4EDC-D1E0-4DDC-8EFC-68F998D7CAA2}" srcOrd="2" destOrd="0" presId="urn:microsoft.com/office/officeart/2008/layout/CaptionedPictures"/>
    <dgm:cxn modelId="{E43F7A87-A342-486F-8C59-D2904B007A43}" type="presParOf" srcId="{6F2E4EDC-D1E0-4DDC-8EFC-68F998D7CAA2}" destId="{DCF4DB35-9E9C-4D2A-B797-2575A51409C8}" srcOrd="0" destOrd="0" presId="urn:microsoft.com/office/officeart/2008/layout/CaptionedPictures"/>
    <dgm:cxn modelId="{9594A15B-E0EC-450F-8CE1-7C30718D730D}" type="presParOf" srcId="{6F2E4EDC-D1E0-4DDC-8EFC-68F998D7CAA2}" destId="{A40CF67E-171E-4EED-A495-815142B74C7C}" srcOrd="1" destOrd="0" presId="urn:microsoft.com/office/officeart/2008/layout/CaptionedPictures"/>
    <dgm:cxn modelId="{C6D5004D-678A-4724-BDEB-76487EAD2EC5}" type="presParOf" srcId="{390A9FED-8B63-47A1-A3FD-093E051984D0}" destId="{80A84FC5-DB35-42CE-964D-FFBADA73B832}" srcOrd="5" destOrd="0" presId="urn:microsoft.com/office/officeart/2008/layout/CaptionedPictures"/>
    <dgm:cxn modelId="{31D9954F-A89F-42CC-8488-270BB2DBC7BC}" type="presParOf" srcId="{390A9FED-8B63-47A1-A3FD-093E051984D0}" destId="{4B8229BF-4CB0-47B8-936C-DADC08F89E7D}" srcOrd="6" destOrd="0" presId="urn:microsoft.com/office/officeart/2008/layout/CaptionedPictures"/>
    <dgm:cxn modelId="{D47D0747-9337-4AF5-BA9F-AD533EFF83B3}" type="presParOf" srcId="{4B8229BF-4CB0-47B8-936C-DADC08F89E7D}" destId="{245B1BEE-7AB7-4EC9-8080-91D92BEECA4C}" srcOrd="0" destOrd="0" presId="urn:microsoft.com/office/officeart/2008/layout/CaptionedPictures"/>
    <dgm:cxn modelId="{D930F778-F302-4F70-8B95-BD15314AAFBF}" type="presParOf" srcId="{4B8229BF-4CB0-47B8-936C-DADC08F89E7D}" destId="{755C8C97-DAB9-430F-B3DA-7F699F0E9536}" srcOrd="1" destOrd="0" presId="urn:microsoft.com/office/officeart/2008/layout/CaptionedPictures"/>
    <dgm:cxn modelId="{A20A0418-8806-47F9-B155-DF90D0D5F4BD}" type="presParOf" srcId="{4B8229BF-4CB0-47B8-936C-DADC08F89E7D}" destId="{FDF853E8-5594-4683-8128-9714B5114B40}" srcOrd="2" destOrd="0" presId="urn:microsoft.com/office/officeart/2008/layout/CaptionedPictures"/>
    <dgm:cxn modelId="{F59236B8-6B9E-4E27-BBCE-DC08305DD5FD}" type="presParOf" srcId="{FDF853E8-5594-4683-8128-9714B5114B40}" destId="{66039948-DC34-4988-B5F6-02805A94BCB9}" srcOrd="0" destOrd="0" presId="urn:microsoft.com/office/officeart/2008/layout/CaptionedPictures"/>
    <dgm:cxn modelId="{78923277-D751-48F7-A635-B6268C5C3552}" type="presParOf" srcId="{FDF853E8-5594-4683-8128-9714B5114B40}" destId="{E484E7F9-727D-47F7-87C6-EA66343CEFAC}" srcOrd="1" destOrd="0" presId="urn:microsoft.com/office/officeart/2008/layout/CaptionedPictures"/>
    <dgm:cxn modelId="{DAD5BB83-49D2-4DCC-B88A-DEC198EE8BEC}" type="presParOf" srcId="{390A9FED-8B63-47A1-A3FD-093E051984D0}" destId="{4D0FE8B6-1768-4B9C-9CC3-345D615430C0}" srcOrd="7" destOrd="0" presId="urn:microsoft.com/office/officeart/2008/layout/CaptionedPictures"/>
    <dgm:cxn modelId="{39715450-5F25-41F5-A22C-301E7237CF1A}" type="presParOf" srcId="{390A9FED-8B63-47A1-A3FD-093E051984D0}" destId="{160D22C2-9AA1-4836-85C1-143C347619BF}" srcOrd="8" destOrd="0" presId="urn:microsoft.com/office/officeart/2008/layout/CaptionedPictures"/>
    <dgm:cxn modelId="{E3FB27A4-B15D-43BF-84AA-B0EAEFF93647}" type="presParOf" srcId="{160D22C2-9AA1-4836-85C1-143C347619BF}" destId="{C96B6BFE-AE0D-472A-8BDD-6BD1AF6A92F5}" srcOrd="0" destOrd="0" presId="urn:microsoft.com/office/officeart/2008/layout/CaptionedPictures"/>
    <dgm:cxn modelId="{8DEC8F58-BDD4-4194-8F37-04D9BE299EAB}" type="presParOf" srcId="{160D22C2-9AA1-4836-85C1-143C347619BF}" destId="{F10A78A5-FBEC-4387-8AF1-F77964EB8C29}" srcOrd="1" destOrd="0" presId="urn:microsoft.com/office/officeart/2008/layout/CaptionedPictures"/>
    <dgm:cxn modelId="{45983F2F-268F-49B8-A843-AAB4A42483AD}" type="presParOf" srcId="{160D22C2-9AA1-4836-85C1-143C347619BF}" destId="{671E8120-6B52-4375-99E4-A16CCE56E093}" srcOrd="2" destOrd="0" presId="urn:microsoft.com/office/officeart/2008/layout/CaptionedPictures"/>
    <dgm:cxn modelId="{9A39B20C-9F0F-48DF-8D8E-E0AFF309E1B7}" type="presParOf" srcId="{671E8120-6B52-4375-99E4-A16CCE56E093}" destId="{E38B98C7-28EB-4092-B7DB-B09FD2993BE5}" srcOrd="0" destOrd="0" presId="urn:microsoft.com/office/officeart/2008/layout/CaptionedPictures"/>
    <dgm:cxn modelId="{9B36DE7F-61F2-44C5-B0BC-9A787D881CA9}" type="presParOf" srcId="{671E8120-6B52-4375-99E4-A16CCE56E093}" destId="{815F4AC6-F1DF-4E35-8B06-5C087E08BD33}" srcOrd="1" destOrd="0" presId="urn:microsoft.com/office/officeart/2008/layout/CaptionedPictures"/>
    <dgm:cxn modelId="{1DE1AAFC-0E99-44DE-AEAF-F1F8115CA3BC}" type="presParOf" srcId="{390A9FED-8B63-47A1-A3FD-093E051984D0}" destId="{4552AD9B-B7C5-4280-99A1-B2073B158297}" srcOrd="9" destOrd="0" presId="urn:microsoft.com/office/officeart/2008/layout/CaptionedPictures"/>
    <dgm:cxn modelId="{C290AE15-DA97-45DF-9068-20BEFF970E47}" type="presParOf" srcId="{390A9FED-8B63-47A1-A3FD-093E051984D0}" destId="{2C20F887-4CE4-446D-A3C4-8A81565492AF}" srcOrd="10" destOrd="0" presId="urn:microsoft.com/office/officeart/2008/layout/CaptionedPictures"/>
    <dgm:cxn modelId="{D5165734-4F28-4DE5-AE17-79BDB741E49F}" type="presParOf" srcId="{2C20F887-4CE4-446D-A3C4-8A81565492AF}" destId="{0D2B934C-A682-422B-857A-C99D36C3F4C2}" srcOrd="0" destOrd="0" presId="urn:microsoft.com/office/officeart/2008/layout/CaptionedPictures"/>
    <dgm:cxn modelId="{EC7E6E4E-D134-4ACB-A65F-C61C6F54983C}" type="presParOf" srcId="{2C20F887-4CE4-446D-A3C4-8A81565492AF}" destId="{36847FAB-1410-4C66-BB04-02BDE9805F64}" srcOrd="1" destOrd="0" presId="urn:microsoft.com/office/officeart/2008/layout/CaptionedPictures"/>
    <dgm:cxn modelId="{AEE0FA87-8E19-4006-BD91-5709FDDC206E}" type="presParOf" srcId="{2C20F887-4CE4-446D-A3C4-8A81565492AF}" destId="{1B819504-D561-4599-BE1C-FFB0A5F884C9}" srcOrd="2" destOrd="0" presId="urn:microsoft.com/office/officeart/2008/layout/CaptionedPictures"/>
    <dgm:cxn modelId="{E3A35CAC-EC4A-42B5-A09E-F8F771ECFC12}" type="presParOf" srcId="{1B819504-D561-4599-BE1C-FFB0A5F884C9}" destId="{E3CDA226-EFC1-402E-A5DD-09C213B4B87C}" srcOrd="0" destOrd="0" presId="urn:microsoft.com/office/officeart/2008/layout/CaptionedPictures"/>
    <dgm:cxn modelId="{F6781FA0-AE1E-460A-9766-AF71E4418610}" type="presParOf" srcId="{1B819504-D561-4599-BE1C-FFB0A5F884C9}" destId="{5625EE21-AE88-4BD3-B4E9-B5496010180D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1946F2-676B-42EA-B485-022B5BD48B96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99DA52-E7ED-438C-98F8-0A05C9F0A029}">
      <dgm:prSet phldrT="[Text]" custT="1"/>
      <dgm:spPr/>
      <dgm:t>
        <a:bodyPr/>
        <a:lstStyle/>
        <a:p>
          <a:r>
            <a:rPr lang="en-US" sz="900" dirty="0" smtClean="0"/>
            <a:t>Cell Backhaul</a:t>
          </a:r>
          <a:endParaRPr lang="en-US" sz="900" dirty="0"/>
        </a:p>
      </dgm:t>
    </dgm:pt>
    <dgm:pt modelId="{802EC778-78D8-41D9-986B-E17B8E82AD0E}" type="parTrans" cxnId="{D7A62A9E-F411-4B3E-81F9-32F1C4C31E7B}">
      <dgm:prSet/>
      <dgm:spPr/>
      <dgm:t>
        <a:bodyPr/>
        <a:lstStyle/>
        <a:p>
          <a:endParaRPr lang="en-US"/>
        </a:p>
      </dgm:t>
    </dgm:pt>
    <dgm:pt modelId="{B689DDFF-AE84-4A09-B7CA-9CC5549E5025}" type="sibTrans" cxnId="{D7A62A9E-F411-4B3E-81F9-32F1C4C31E7B}">
      <dgm:prSet/>
      <dgm:spPr/>
      <dgm:t>
        <a:bodyPr/>
        <a:lstStyle/>
        <a:p>
          <a:endParaRPr lang="en-US"/>
        </a:p>
      </dgm:t>
    </dgm:pt>
    <dgm:pt modelId="{C092A146-DA73-4BA8-B322-98DDAB3B6F50}">
      <dgm:prSet phldrT="[Text]" custT="1"/>
      <dgm:spPr/>
      <dgm:t>
        <a:bodyPr/>
        <a:lstStyle/>
        <a:p>
          <a:r>
            <a:rPr lang="en-US" sz="900" b="0" dirty="0" smtClean="0"/>
            <a:t>Disaster Recovery</a:t>
          </a:r>
          <a:endParaRPr lang="en-US" sz="900" dirty="0"/>
        </a:p>
      </dgm:t>
    </dgm:pt>
    <dgm:pt modelId="{5A92DCC8-C934-4DFF-8BE8-BB36BA083986}" type="parTrans" cxnId="{C877AEF5-0D60-496D-B18A-FB27C29565C2}">
      <dgm:prSet/>
      <dgm:spPr/>
      <dgm:t>
        <a:bodyPr/>
        <a:lstStyle/>
        <a:p>
          <a:endParaRPr lang="en-US"/>
        </a:p>
      </dgm:t>
    </dgm:pt>
    <dgm:pt modelId="{B95681F8-9298-4288-BA64-21E67697A730}" type="sibTrans" cxnId="{C877AEF5-0D60-496D-B18A-FB27C29565C2}">
      <dgm:prSet/>
      <dgm:spPr/>
      <dgm:t>
        <a:bodyPr/>
        <a:lstStyle/>
        <a:p>
          <a:endParaRPr lang="en-US"/>
        </a:p>
      </dgm:t>
    </dgm:pt>
    <dgm:pt modelId="{F1518E03-67D2-4429-A5A3-A353F29C36E3}">
      <dgm:prSet phldrT="[Text]" custT="1"/>
      <dgm:spPr/>
      <dgm:t>
        <a:bodyPr/>
        <a:lstStyle/>
        <a:p>
          <a:r>
            <a:rPr lang="en-US" sz="900" dirty="0" smtClean="0"/>
            <a:t>Enterprise</a:t>
          </a:r>
          <a:endParaRPr lang="en-US" sz="900" dirty="0"/>
        </a:p>
      </dgm:t>
    </dgm:pt>
    <dgm:pt modelId="{49C96EC5-03DC-4BC4-8C4A-6E4729FD36D0}" type="parTrans" cxnId="{BB4B828B-6E32-4D95-A193-530B9E8565A2}">
      <dgm:prSet/>
      <dgm:spPr/>
      <dgm:t>
        <a:bodyPr/>
        <a:lstStyle/>
        <a:p>
          <a:endParaRPr lang="en-US"/>
        </a:p>
      </dgm:t>
    </dgm:pt>
    <dgm:pt modelId="{F8921E5D-4401-4AF3-81BF-7FB160FFDEED}" type="sibTrans" cxnId="{BB4B828B-6E32-4D95-A193-530B9E8565A2}">
      <dgm:prSet/>
      <dgm:spPr/>
      <dgm:t>
        <a:bodyPr/>
        <a:lstStyle/>
        <a:p>
          <a:endParaRPr lang="en-US"/>
        </a:p>
      </dgm:t>
    </dgm:pt>
    <dgm:pt modelId="{3C5BC11D-6961-4B4A-979B-454D4B325CB4}">
      <dgm:prSet custT="1"/>
      <dgm:spPr/>
      <dgm:t>
        <a:bodyPr/>
        <a:lstStyle/>
        <a:p>
          <a:r>
            <a:rPr lang="en-US" sz="900" dirty="0" smtClean="0"/>
            <a:t>Maritime Communications</a:t>
          </a:r>
          <a:endParaRPr lang="en-US" sz="900" dirty="0"/>
        </a:p>
      </dgm:t>
    </dgm:pt>
    <dgm:pt modelId="{4C8FE426-29B9-4CCF-8A00-8E250FF7A7B8}" type="parTrans" cxnId="{C81BC211-2C9A-4289-BC3D-F82C6ADDF271}">
      <dgm:prSet/>
      <dgm:spPr/>
      <dgm:t>
        <a:bodyPr/>
        <a:lstStyle/>
        <a:p>
          <a:endParaRPr lang="en-US"/>
        </a:p>
      </dgm:t>
    </dgm:pt>
    <dgm:pt modelId="{A7507086-0039-4D23-B4E6-972082BAF028}" type="sibTrans" cxnId="{C81BC211-2C9A-4289-BC3D-F82C6ADDF271}">
      <dgm:prSet/>
      <dgm:spPr/>
      <dgm:t>
        <a:bodyPr/>
        <a:lstStyle/>
        <a:p>
          <a:endParaRPr lang="en-US"/>
        </a:p>
      </dgm:t>
    </dgm:pt>
    <dgm:pt modelId="{E3FBF130-280E-4B74-861F-E39D1FB43E3A}">
      <dgm:prSet custT="1"/>
      <dgm:spPr/>
      <dgm:t>
        <a:bodyPr/>
        <a:lstStyle/>
        <a:p>
          <a:r>
            <a:rPr lang="en-US" sz="900" dirty="0" smtClean="0"/>
            <a:t>Oil &amp; Gas</a:t>
          </a:r>
          <a:endParaRPr lang="en-US" sz="900" dirty="0"/>
        </a:p>
      </dgm:t>
    </dgm:pt>
    <dgm:pt modelId="{4FBBACFB-28CD-41F7-A163-240B4DBCEFDE}" type="parTrans" cxnId="{E7559EA0-8601-4207-8B94-9E8B8323F740}">
      <dgm:prSet/>
      <dgm:spPr/>
      <dgm:t>
        <a:bodyPr/>
        <a:lstStyle/>
        <a:p>
          <a:endParaRPr lang="en-US"/>
        </a:p>
      </dgm:t>
    </dgm:pt>
    <dgm:pt modelId="{3F9E62E4-F1D8-4391-BDF6-1A93BFFDEA9A}" type="sibTrans" cxnId="{E7559EA0-8601-4207-8B94-9E8B8323F740}">
      <dgm:prSet/>
      <dgm:spPr/>
      <dgm:t>
        <a:bodyPr/>
        <a:lstStyle/>
        <a:p>
          <a:endParaRPr lang="en-US"/>
        </a:p>
      </dgm:t>
    </dgm:pt>
    <dgm:pt modelId="{6AC47A09-45C4-4C9D-A21A-A4C0B39E729D}">
      <dgm:prSet custT="1"/>
      <dgm:spPr/>
      <dgm:t>
        <a:bodyPr/>
        <a:lstStyle/>
        <a:p>
          <a:r>
            <a:rPr lang="en-US" sz="900" dirty="0" smtClean="0"/>
            <a:t>Aeronautical</a:t>
          </a:r>
          <a:endParaRPr lang="en-US" sz="900" b="0" dirty="0"/>
        </a:p>
      </dgm:t>
    </dgm:pt>
    <dgm:pt modelId="{9848AC45-4AF0-4057-B489-667BB4F9337B}" type="parTrans" cxnId="{267112E4-A6A5-458B-9BBB-65207E806F08}">
      <dgm:prSet/>
      <dgm:spPr/>
      <dgm:t>
        <a:bodyPr/>
        <a:lstStyle/>
        <a:p>
          <a:endParaRPr lang="en-US"/>
        </a:p>
      </dgm:t>
    </dgm:pt>
    <dgm:pt modelId="{F7F8BD9C-867E-45F9-BFCF-5593869A6C94}" type="sibTrans" cxnId="{267112E4-A6A5-458B-9BBB-65207E806F08}">
      <dgm:prSet/>
      <dgm:spPr/>
      <dgm:t>
        <a:bodyPr/>
        <a:lstStyle/>
        <a:p>
          <a:endParaRPr lang="en-US"/>
        </a:p>
      </dgm:t>
    </dgm:pt>
    <dgm:pt modelId="{390A9FED-8B63-47A1-A3FD-093E051984D0}" type="pres">
      <dgm:prSet presAssocID="{8B1946F2-676B-42EA-B485-022B5BD48B9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8727447D-9C04-4D3A-8A7F-685BB2EF63AB}" type="pres">
      <dgm:prSet presAssocID="{6499DA52-E7ED-438C-98F8-0A05C9F0A029}" presName="composite" presStyleCnt="0">
        <dgm:presLayoutVars>
          <dgm:chMax val="1"/>
          <dgm:chPref val="1"/>
        </dgm:presLayoutVars>
      </dgm:prSet>
      <dgm:spPr/>
    </dgm:pt>
    <dgm:pt modelId="{D1131EA7-780B-4065-BC01-CFB13794BAA4}" type="pres">
      <dgm:prSet presAssocID="{6499DA52-E7ED-438C-98F8-0A05C9F0A029}" presName="Accent" presStyleLbl="trAlignAcc1" presStyleIdx="0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0A6611E4-0297-4679-94B7-813702936CAD}" type="pres">
      <dgm:prSet presAssocID="{6499DA52-E7ED-438C-98F8-0A05C9F0A029}" presName="Image" presStyleLbl="alignImgPlace1" presStyleIdx="0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3F5B97D-3FCF-4180-9023-140EFF03B92C}" type="pres">
      <dgm:prSet presAssocID="{6499DA52-E7ED-438C-98F8-0A05C9F0A029}" presName="ChildComposite" presStyleCnt="0"/>
      <dgm:spPr/>
    </dgm:pt>
    <dgm:pt modelId="{78886506-2CDC-4405-8B24-8CE9DFCDCFB9}" type="pres">
      <dgm:prSet presAssocID="{6499DA52-E7ED-438C-98F8-0A05C9F0A029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2D12CF-AEDC-409F-BFA6-AF8310927B49}" type="pres">
      <dgm:prSet presAssocID="{6499DA52-E7ED-438C-98F8-0A05C9F0A029}" presName="Parent" presStyleLbl="revTx" presStyleIdx="0" presStyleCnt="6" custScaleX="208676" custScaleY="244849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929A9-FA96-47A9-93DB-DB308C6D1134}" type="pres">
      <dgm:prSet presAssocID="{B689DDFF-AE84-4A09-B7CA-9CC5549E5025}" presName="sibTrans" presStyleCnt="0"/>
      <dgm:spPr/>
    </dgm:pt>
    <dgm:pt modelId="{F279A2E0-5742-4332-9DF2-F1B400989B7A}" type="pres">
      <dgm:prSet presAssocID="{3C5BC11D-6961-4B4A-979B-454D4B325CB4}" presName="composite" presStyleCnt="0">
        <dgm:presLayoutVars>
          <dgm:chMax val="1"/>
          <dgm:chPref val="1"/>
        </dgm:presLayoutVars>
      </dgm:prSet>
      <dgm:spPr/>
    </dgm:pt>
    <dgm:pt modelId="{9134DBFD-AEF5-4E48-8D70-EEAAE0EEDFC9}" type="pres">
      <dgm:prSet presAssocID="{3C5BC11D-6961-4B4A-979B-454D4B325CB4}" presName="Accent" presStyleLbl="trAlignAcc1" presStyleIdx="1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2BA84442-5A26-4364-9839-392805F8C86C}" type="pres">
      <dgm:prSet presAssocID="{3C5BC11D-6961-4B4A-979B-454D4B325CB4}" presName="Image" presStyleLbl="alignImgPlace1" presStyleIdx="1" presStyleCnt="6" custScaleX="221053" custScaleY="258676" custLinFactNeighborY="-59317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2BB2B9D-C2A9-46BF-A469-FC9A31EEB2B5}" type="pres">
      <dgm:prSet presAssocID="{3C5BC11D-6961-4B4A-979B-454D4B325CB4}" presName="ChildComposite" presStyleCnt="0"/>
      <dgm:spPr/>
    </dgm:pt>
    <dgm:pt modelId="{E09EB764-5C74-4F25-AF99-71C9D3C7BC81}" type="pres">
      <dgm:prSet presAssocID="{3C5BC11D-6961-4B4A-979B-454D4B325CB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C8A3D2-4806-4890-98B6-43F20D3BC262}" type="pres">
      <dgm:prSet presAssocID="{3C5BC11D-6961-4B4A-979B-454D4B325CB4}" presName="Parent" presStyleLbl="revTx" presStyleIdx="1" presStyleCnt="6" custScaleX="262345" custScaleY="244848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CCB7F-B7AA-4B6A-8B7E-7D2744A49FD0}" type="pres">
      <dgm:prSet presAssocID="{A7507086-0039-4D23-B4E6-972082BAF028}" presName="sibTrans" presStyleCnt="0"/>
      <dgm:spPr/>
    </dgm:pt>
    <dgm:pt modelId="{563CE06A-5DAB-4F5A-AD2E-05635E2B103D}" type="pres">
      <dgm:prSet presAssocID="{E3FBF130-280E-4B74-861F-E39D1FB43E3A}" presName="composite" presStyleCnt="0">
        <dgm:presLayoutVars>
          <dgm:chMax val="1"/>
          <dgm:chPref val="1"/>
        </dgm:presLayoutVars>
      </dgm:prSet>
      <dgm:spPr/>
    </dgm:pt>
    <dgm:pt modelId="{A610C78D-73F6-4E38-93D2-4E02BD920D4D}" type="pres">
      <dgm:prSet presAssocID="{E3FBF130-280E-4B74-861F-E39D1FB43E3A}" presName="Accent" presStyleLbl="trAlignAcc1" presStyleIdx="2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122ECFAE-671A-4DE6-A900-2CC1B90BA265}" type="pres">
      <dgm:prSet presAssocID="{E3FBF130-280E-4B74-861F-E39D1FB43E3A}" presName="Image" presStyleLbl="alignImgPlace1" presStyleIdx="2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F2E4EDC-D1E0-4DDC-8EFC-68F998D7CAA2}" type="pres">
      <dgm:prSet presAssocID="{E3FBF130-280E-4B74-861F-E39D1FB43E3A}" presName="ChildComposite" presStyleCnt="0"/>
      <dgm:spPr/>
    </dgm:pt>
    <dgm:pt modelId="{DCF4DB35-9E9C-4D2A-B797-2575A51409C8}" type="pres">
      <dgm:prSet presAssocID="{E3FBF130-280E-4B74-861F-E39D1FB43E3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40CF67E-171E-4EED-A495-815142B74C7C}" type="pres">
      <dgm:prSet presAssocID="{E3FBF130-280E-4B74-861F-E39D1FB43E3A}" presName="Parent" presStyleLbl="revTx" presStyleIdx="2" presStyleCnt="6" custLinFactY="549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84FC5-DB35-42CE-964D-FFBADA73B832}" type="pres">
      <dgm:prSet presAssocID="{3F9E62E4-F1D8-4391-BDF6-1A93BFFDEA9A}" presName="sibTrans" presStyleCnt="0"/>
      <dgm:spPr/>
    </dgm:pt>
    <dgm:pt modelId="{4B8229BF-4CB0-47B8-936C-DADC08F89E7D}" type="pres">
      <dgm:prSet presAssocID="{6AC47A09-45C4-4C9D-A21A-A4C0B39E729D}" presName="composite" presStyleCnt="0">
        <dgm:presLayoutVars>
          <dgm:chMax val="1"/>
          <dgm:chPref val="1"/>
        </dgm:presLayoutVars>
      </dgm:prSet>
      <dgm:spPr/>
    </dgm:pt>
    <dgm:pt modelId="{245B1BEE-7AB7-4EC9-8080-91D92BEECA4C}" type="pres">
      <dgm:prSet presAssocID="{6AC47A09-45C4-4C9D-A21A-A4C0B39E729D}" presName="Accent" presStyleLbl="trAlignAcc1" presStyleIdx="3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755C8C97-DAB9-430F-B3DA-7F699F0E9536}" type="pres">
      <dgm:prSet presAssocID="{6AC47A09-45C4-4C9D-A21A-A4C0B39E729D}" presName="Image" presStyleLbl="alignImgPlace1" presStyleIdx="3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DF853E8-5594-4683-8128-9714B5114B40}" type="pres">
      <dgm:prSet presAssocID="{6AC47A09-45C4-4C9D-A21A-A4C0B39E729D}" presName="ChildComposite" presStyleCnt="0"/>
      <dgm:spPr/>
    </dgm:pt>
    <dgm:pt modelId="{66039948-DC34-4988-B5F6-02805A94BCB9}" type="pres">
      <dgm:prSet presAssocID="{6AC47A09-45C4-4C9D-A21A-A4C0B39E729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484E7F9-727D-47F7-87C6-EA66343CEFAC}" type="pres">
      <dgm:prSet presAssocID="{6AC47A09-45C4-4C9D-A21A-A4C0B39E729D}" presName="Parent" presStyleLbl="revTx" presStyleIdx="3" presStyleCnt="6" custScaleX="156103" custScaleY="332832" custLinFactY="18766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FE8B6-1768-4B9C-9CC3-345D615430C0}" type="pres">
      <dgm:prSet presAssocID="{F7F8BD9C-867E-45F9-BFCF-5593869A6C94}" presName="sibTrans" presStyleCnt="0"/>
      <dgm:spPr/>
    </dgm:pt>
    <dgm:pt modelId="{160D22C2-9AA1-4836-85C1-143C347619BF}" type="pres">
      <dgm:prSet presAssocID="{C092A146-DA73-4BA8-B322-98DDAB3B6F50}" presName="composite" presStyleCnt="0">
        <dgm:presLayoutVars>
          <dgm:chMax val="1"/>
          <dgm:chPref val="1"/>
        </dgm:presLayoutVars>
      </dgm:prSet>
      <dgm:spPr/>
    </dgm:pt>
    <dgm:pt modelId="{C96B6BFE-AE0D-472A-8BDD-6BD1AF6A92F5}" type="pres">
      <dgm:prSet presAssocID="{C092A146-DA73-4BA8-B322-98DDAB3B6F50}" presName="Accent" presStyleLbl="trAlignAcc1" presStyleIdx="4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F10A78A5-FBEC-4387-8AF1-F77964EB8C29}" type="pres">
      <dgm:prSet presAssocID="{C092A146-DA73-4BA8-B322-98DDAB3B6F50}" presName="Image" presStyleLbl="alignImgPlace1" presStyleIdx="4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71E8120-6B52-4375-99E4-A16CCE56E093}" type="pres">
      <dgm:prSet presAssocID="{C092A146-DA73-4BA8-B322-98DDAB3B6F50}" presName="ChildComposite" presStyleCnt="0"/>
      <dgm:spPr/>
    </dgm:pt>
    <dgm:pt modelId="{E38B98C7-28EB-4092-B7DB-B09FD2993BE5}" type="pres">
      <dgm:prSet presAssocID="{C092A146-DA73-4BA8-B322-98DDAB3B6F5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15F4AC6-F1DF-4E35-8B06-5C087E08BD33}" type="pres">
      <dgm:prSet presAssocID="{C092A146-DA73-4BA8-B322-98DDAB3B6F50}" presName="Parent" presStyleLbl="revTx" presStyleIdx="4" presStyleCnt="6" custScaleX="185244" custScaleY="191223" custLinFactY="32311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2AD9B-B7C5-4280-99A1-B2073B158297}" type="pres">
      <dgm:prSet presAssocID="{B95681F8-9298-4288-BA64-21E67697A730}" presName="sibTrans" presStyleCnt="0"/>
      <dgm:spPr/>
    </dgm:pt>
    <dgm:pt modelId="{2C20F887-4CE4-446D-A3C4-8A81565492AF}" type="pres">
      <dgm:prSet presAssocID="{F1518E03-67D2-4429-A5A3-A353F29C36E3}" presName="composite" presStyleCnt="0">
        <dgm:presLayoutVars>
          <dgm:chMax val="1"/>
          <dgm:chPref val="1"/>
        </dgm:presLayoutVars>
      </dgm:prSet>
      <dgm:spPr/>
    </dgm:pt>
    <dgm:pt modelId="{0D2B934C-A682-422B-857A-C99D36C3F4C2}" type="pres">
      <dgm:prSet presAssocID="{F1518E03-67D2-4429-A5A3-A353F29C36E3}" presName="Accent" presStyleLbl="trAlignAcc1" presStyleIdx="5" presStyleCnt="6" custScaleX="212778" custScaleY="256675" custLinFactNeighborY="-21898">
        <dgm:presLayoutVars>
          <dgm:chMax val="0"/>
          <dgm:chPref val="0"/>
        </dgm:presLayoutVars>
      </dgm:prSet>
      <dgm:spPr/>
    </dgm:pt>
    <dgm:pt modelId="{36847FAB-1410-4C66-BB04-02BDE9805F64}" type="pres">
      <dgm:prSet presAssocID="{F1518E03-67D2-4429-A5A3-A353F29C36E3}" presName="Image" presStyleLbl="alignImgPlace1" presStyleIdx="5" presStyleCnt="6" custScaleX="221053" custScaleY="258676" custLinFactNeighborX="1730" custLinFactNeighborY="-5928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B819504-D561-4599-BE1C-FFB0A5F884C9}" type="pres">
      <dgm:prSet presAssocID="{F1518E03-67D2-4429-A5A3-A353F29C36E3}" presName="ChildComposite" presStyleCnt="0"/>
      <dgm:spPr/>
    </dgm:pt>
    <dgm:pt modelId="{E3CDA226-EFC1-402E-A5DD-09C213B4B87C}" type="pres">
      <dgm:prSet presAssocID="{F1518E03-67D2-4429-A5A3-A353F29C36E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625EE21-AE88-4BD3-B4E9-B5496010180D}" type="pres">
      <dgm:prSet presAssocID="{F1518E03-67D2-4429-A5A3-A353F29C36E3}" presName="Parent" presStyleLbl="revTx" presStyleIdx="5" presStyleCnt="6" custScaleX="235319" custScaleY="247928" custLinFactY="3958" custLinFactNeighborY="100000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987B5A-5DD7-4C06-90A6-E5F175E957E5}" type="presOf" srcId="{6AC47A09-45C4-4C9D-A21A-A4C0B39E729D}" destId="{E484E7F9-727D-47F7-87C6-EA66343CEFAC}" srcOrd="0" destOrd="0" presId="urn:microsoft.com/office/officeart/2008/layout/CaptionedPictures"/>
    <dgm:cxn modelId="{B7723489-BC89-4213-A7F4-F91C6D0A1E78}" type="presOf" srcId="{3C5BC11D-6961-4B4A-979B-454D4B325CB4}" destId="{EEC8A3D2-4806-4890-98B6-43F20D3BC262}" srcOrd="0" destOrd="0" presId="urn:microsoft.com/office/officeart/2008/layout/CaptionedPictures"/>
    <dgm:cxn modelId="{C877AEF5-0D60-496D-B18A-FB27C29565C2}" srcId="{8B1946F2-676B-42EA-B485-022B5BD48B96}" destId="{C092A146-DA73-4BA8-B322-98DDAB3B6F50}" srcOrd="4" destOrd="0" parTransId="{5A92DCC8-C934-4DFF-8BE8-BB36BA083986}" sibTransId="{B95681F8-9298-4288-BA64-21E67697A730}"/>
    <dgm:cxn modelId="{E7559EA0-8601-4207-8B94-9E8B8323F740}" srcId="{8B1946F2-676B-42EA-B485-022B5BD48B96}" destId="{E3FBF130-280E-4B74-861F-E39D1FB43E3A}" srcOrd="2" destOrd="0" parTransId="{4FBBACFB-28CD-41F7-A163-240B4DBCEFDE}" sibTransId="{3F9E62E4-F1D8-4391-BDF6-1A93BFFDEA9A}"/>
    <dgm:cxn modelId="{267112E4-A6A5-458B-9BBB-65207E806F08}" srcId="{8B1946F2-676B-42EA-B485-022B5BD48B96}" destId="{6AC47A09-45C4-4C9D-A21A-A4C0B39E729D}" srcOrd="3" destOrd="0" parTransId="{9848AC45-4AF0-4057-B489-667BB4F9337B}" sibTransId="{F7F8BD9C-867E-45F9-BFCF-5593869A6C94}"/>
    <dgm:cxn modelId="{46DB56F7-2FA0-4B9E-973F-A205B8CC1E3C}" type="presOf" srcId="{C092A146-DA73-4BA8-B322-98DDAB3B6F50}" destId="{815F4AC6-F1DF-4E35-8B06-5C087E08BD33}" srcOrd="0" destOrd="0" presId="urn:microsoft.com/office/officeart/2008/layout/CaptionedPictures"/>
    <dgm:cxn modelId="{F23C4276-BEB7-4602-BB73-2265578C1E5D}" type="presOf" srcId="{F1518E03-67D2-4429-A5A3-A353F29C36E3}" destId="{5625EE21-AE88-4BD3-B4E9-B5496010180D}" srcOrd="0" destOrd="0" presId="urn:microsoft.com/office/officeart/2008/layout/CaptionedPictures"/>
    <dgm:cxn modelId="{C81BC211-2C9A-4289-BC3D-F82C6ADDF271}" srcId="{8B1946F2-676B-42EA-B485-022B5BD48B96}" destId="{3C5BC11D-6961-4B4A-979B-454D4B325CB4}" srcOrd="1" destOrd="0" parTransId="{4C8FE426-29B9-4CCF-8A00-8E250FF7A7B8}" sibTransId="{A7507086-0039-4D23-B4E6-972082BAF028}"/>
    <dgm:cxn modelId="{BB4B828B-6E32-4D95-A193-530B9E8565A2}" srcId="{8B1946F2-676B-42EA-B485-022B5BD48B96}" destId="{F1518E03-67D2-4429-A5A3-A353F29C36E3}" srcOrd="5" destOrd="0" parTransId="{49C96EC5-03DC-4BC4-8C4A-6E4729FD36D0}" sibTransId="{F8921E5D-4401-4AF3-81BF-7FB160FFDEED}"/>
    <dgm:cxn modelId="{D7A62A9E-F411-4B3E-81F9-32F1C4C31E7B}" srcId="{8B1946F2-676B-42EA-B485-022B5BD48B96}" destId="{6499DA52-E7ED-438C-98F8-0A05C9F0A029}" srcOrd="0" destOrd="0" parTransId="{802EC778-78D8-41D9-986B-E17B8E82AD0E}" sibTransId="{B689DDFF-AE84-4A09-B7CA-9CC5549E5025}"/>
    <dgm:cxn modelId="{5899F515-412A-44A4-A499-F6F4B7E62F3F}" type="presOf" srcId="{6499DA52-E7ED-438C-98F8-0A05C9F0A029}" destId="{9E2D12CF-AEDC-409F-BFA6-AF8310927B49}" srcOrd="0" destOrd="0" presId="urn:microsoft.com/office/officeart/2008/layout/CaptionedPictures"/>
    <dgm:cxn modelId="{CF5D03D4-62F4-44A4-8C3E-76C020021FDE}" type="presOf" srcId="{8B1946F2-676B-42EA-B485-022B5BD48B96}" destId="{390A9FED-8B63-47A1-A3FD-093E051984D0}" srcOrd="0" destOrd="0" presId="urn:microsoft.com/office/officeart/2008/layout/CaptionedPictures"/>
    <dgm:cxn modelId="{1BB8D84C-9315-4A97-B7F7-0B160D7634F0}" type="presOf" srcId="{E3FBF130-280E-4B74-861F-E39D1FB43E3A}" destId="{A40CF67E-171E-4EED-A495-815142B74C7C}" srcOrd="0" destOrd="0" presId="urn:microsoft.com/office/officeart/2008/layout/CaptionedPictures"/>
    <dgm:cxn modelId="{E9E2E4E7-C746-4B18-9272-416BD8F62EA8}" type="presParOf" srcId="{390A9FED-8B63-47A1-A3FD-093E051984D0}" destId="{8727447D-9C04-4D3A-8A7F-685BB2EF63AB}" srcOrd="0" destOrd="0" presId="urn:microsoft.com/office/officeart/2008/layout/CaptionedPictures"/>
    <dgm:cxn modelId="{AB76CD4B-31F6-4312-9137-E6E1EF8106A6}" type="presParOf" srcId="{8727447D-9C04-4D3A-8A7F-685BB2EF63AB}" destId="{D1131EA7-780B-4065-BC01-CFB13794BAA4}" srcOrd="0" destOrd="0" presId="urn:microsoft.com/office/officeart/2008/layout/CaptionedPictures"/>
    <dgm:cxn modelId="{DC7DAB99-4DD6-4C8D-854D-18442AAA877D}" type="presParOf" srcId="{8727447D-9C04-4D3A-8A7F-685BB2EF63AB}" destId="{0A6611E4-0297-4679-94B7-813702936CAD}" srcOrd="1" destOrd="0" presId="urn:microsoft.com/office/officeart/2008/layout/CaptionedPictures"/>
    <dgm:cxn modelId="{20B34C0A-C0F7-4714-BA3B-F8EBA85C2039}" type="presParOf" srcId="{8727447D-9C04-4D3A-8A7F-685BB2EF63AB}" destId="{03F5B97D-3FCF-4180-9023-140EFF03B92C}" srcOrd="2" destOrd="0" presId="urn:microsoft.com/office/officeart/2008/layout/CaptionedPictures"/>
    <dgm:cxn modelId="{3264EE1F-82D4-4137-893A-7EF826F4542D}" type="presParOf" srcId="{03F5B97D-3FCF-4180-9023-140EFF03B92C}" destId="{78886506-2CDC-4405-8B24-8CE9DFCDCFB9}" srcOrd="0" destOrd="0" presId="urn:microsoft.com/office/officeart/2008/layout/CaptionedPictures"/>
    <dgm:cxn modelId="{EE3D9B3F-6533-43A7-93E1-D1A5A7438407}" type="presParOf" srcId="{03F5B97D-3FCF-4180-9023-140EFF03B92C}" destId="{9E2D12CF-AEDC-409F-BFA6-AF8310927B49}" srcOrd="1" destOrd="0" presId="urn:microsoft.com/office/officeart/2008/layout/CaptionedPictures"/>
    <dgm:cxn modelId="{06C5EB31-32EE-4468-891F-C781889B80FF}" type="presParOf" srcId="{390A9FED-8B63-47A1-A3FD-093E051984D0}" destId="{568929A9-FA96-47A9-93DB-DB308C6D1134}" srcOrd="1" destOrd="0" presId="urn:microsoft.com/office/officeart/2008/layout/CaptionedPictures"/>
    <dgm:cxn modelId="{987A4693-AD8A-46BA-9948-3CD19E263B15}" type="presParOf" srcId="{390A9FED-8B63-47A1-A3FD-093E051984D0}" destId="{F279A2E0-5742-4332-9DF2-F1B400989B7A}" srcOrd="2" destOrd="0" presId="urn:microsoft.com/office/officeart/2008/layout/CaptionedPictures"/>
    <dgm:cxn modelId="{314FE361-F3E3-4B0B-B477-DF204B72DF61}" type="presParOf" srcId="{F279A2E0-5742-4332-9DF2-F1B400989B7A}" destId="{9134DBFD-AEF5-4E48-8D70-EEAAE0EEDFC9}" srcOrd="0" destOrd="0" presId="urn:microsoft.com/office/officeart/2008/layout/CaptionedPictures"/>
    <dgm:cxn modelId="{C0A2C1AB-B90B-49E4-8C93-FF9C309EA06C}" type="presParOf" srcId="{F279A2E0-5742-4332-9DF2-F1B400989B7A}" destId="{2BA84442-5A26-4364-9839-392805F8C86C}" srcOrd="1" destOrd="0" presId="urn:microsoft.com/office/officeart/2008/layout/CaptionedPictures"/>
    <dgm:cxn modelId="{B99C49DA-4C08-48AB-AEF8-179EE3098E6A}" type="presParOf" srcId="{F279A2E0-5742-4332-9DF2-F1B400989B7A}" destId="{C2BB2B9D-C2A9-46BF-A469-FC9A31EEB2B5}" srcOrd="2" destOrd="0" presId="urn:microsoft.com/office/officeart/2008/layout/CaptionedPictures"/>
    <dgm:cxn modelId="{A16D15AE-D339-4DF9-BB1A-F1C45A5B2DE4}" type="presParOf" srcId="{C2BB2B9D-C2A9-46BF-A469-FC9A31EEB2B5}" destId="{E09EB764-5C74-4F25-AF99-71C9D3C7BC81}" srcOrd="0" destOrd="0" presId="urn:microsoft.com/office/officeart/2008/layout/CaptionedPictures"/>
    <dgm:cxn modelId="{2CCCA808-9CDF-47ED-AE05-28C404DA3F8A}" type="presParOf" srcId="{C2BB2B9D-C2A9-46BF-A469-FC9A31EEB2B5}" destId="{EEC8A3D2-4806-4890-98B6-43F20D3BC262}" srcOrd="1" destOrd="0" presId="urn:microsoft.com/office/officeart/2008/layout/CaptionedPictures"/>
    <dgm:cxn modelId="{BD543A5A-D357-4505-A89B-8A95AE8C75F3}" type="presParOf" srcId="{390A9FED-8B63-47A1-A3FD-093E051984D0}" destId="{A95CCB7F-B7AA-4B6A-8B7E-7D2744A49FD0}" srcOrd="3" destOrd="0" presId="urn:microsoft.com/office/officeart/2008/layout/CaptionedPictures"/>
    <dgm:cxn modelId="{AC73E956-903E-4066-941A-D96F94C70B07}" type="presParOf" srcId="{390A9FED-8B63-47A1-A3FD-093E051984D0}" destId="{563CE06A-5DAB-4F5A-AD2E-05635E2B103D}" srcOrd="4" destOrd="0" presId="urn:microsoft.com/office/officeart/2008/layout/CaptionedPictures"/>
    <dgm:cxn modelId="{A5C92F73-2858-4125-92D4-654EB5B79847}" type="presParOf" srcId="{563CE06A-5DAB-4F5A-AD2E-05635E2B103D}" destId="{A610C78D-73F6-4E38-93D2-4E02BD920D4D}" srcOrd="0" destOrd="0" presId="urn:microsoft.com/office/officeart/2008/layout/CaptionedPictures"/>
    <dgm:cxn modelId="{67DD041B-54AC-4675-BF84-C0878EA62FAF}" type="presParOf" srcId="{563CE06A-5DAB-4F5A-AD2E-05635E2B103D}" destId="{122ECFAE-671A-4DE6-A900-2CC1B90BA265}" srcOrd="1" destOrd="0" presId="urn:microsoft.com/office/officeart/2008/layout/CaptionedPictures"/>
    <dgm:cxn modelId="{E5CF51DA-CB1F-48A2-82CA-ED40C1831859}" type="presParOf" srcId="{563CE06A-5DAB-4F5A-AD2E-05635E2B103D}" destId="{6F2E4EDC-D1E0-4DDC-8EFC-68F998D7CAA2}" srcOrd="2" destOrd="0" presId="urn:microsoft.com/office/officeart/2008/layout/CaptionedPictures"/>
    <dgm:cxn modelId="{152CB842-6617-4BFD-895A-460462F51669}" type="presParOf" srcId="{6F2E4EDC-D1E0-4DDC-8EFC-68F998D7CAA2}" destId="{DCF4DB35-9E9C-4D2A-B797-2575A51409C8}" srcOrd="0" destOrd="0" presId="urn:microsoft.com/office/officeart/2008/layout/CaptionedPictures"/>
    <dgm:cxn modelId="{13CD69D3-0C8F-4687-8C4D-11F03A2EF5E9}" type="presParOf" srcId="{6F2E4EDC-D1E0-4DDC-8EFC-68F998D7CAA2}" destId="{A40CF67E-171E-4EED-A495-815142B74C7C}" srcOrd="1" destOrd="0" presId="urn:microsoft.com/office/officeart/2008/layout/CaptionedPictures"/>
    <dgm:cxn modelId="{CB4413E2-18F2-4A88-B41D-9227CBBC8ADF}" type="presParOf" srcId="{390A9FED-8B63-47A1-A3FD-093E051984D0}" destId="{80A84FC5-DB35-42CE-964D-FFBADA73B832}" srcOrd="5" destOrd="0" presId="urn:microsoft.com/office/officeart/2008/layout/CaptionedPictures"/>
    <dgm:cxn modelId="{62F3C8F8-133F-471D-9972-CE7F92634F11}" type="presParOf" srcId="{390A9FED-8B63-47A1-A3FD-093E051984D0}" destId="{4B8229BF-4CB0-47B8-936C-DADC08F89E7D}" srcOrd="6" destOrd="0" presId="urn:microsoft.com/office/officeart/2008/layout/CaptionedPictures"/>
    <dgm:cxn modelId="{5A1005BA-976D-4A85-A84A-53F1B782F9EB}" type="presParOf" srcId="{4B8229BF-4CB0-47B8-936C-DADC08F89E7D}" destId="{245B1BEE-7AB7-4EC9-8080-91D92BEECA4C}" srcOrd="0" destOrd="0" presId="urn:microsoft.com/office/officeart/2008/layout/CaptionedPictures"/>
    <dgm:cxn modelId="{B699AA2A-023B-4A2C-864F-CBF235F71CBB}" type="presParOf" srcId="{4B8229BF-4CB0-47B8-936C-DADC08F89E7D}" destId="{755C8C97-DAB9-430F-B3DA-7F699F0E9536}" srcOrd="1" destOrd="0" presId="urn:microsoft.com/office/officeart/2008/layout/CaptionedPictures"/>
    <dgm:cxn modelId="{959CAF6B-0CB1-4EE2-B9AE-42DCDCE0C062}" type="presParOf" srcId="{4B8229BF-4CB0-47B8-936C-DADC08F89E7D}" destId="{FDF853E8-5594-4683-8128-9714B5114B40}" srcOrd="2" destOrd="0" presId="urn:microsoft.com/office/officeart/2008/layout/CaptionedPictures"/>
    <dgm:cxn modelId="{1F86A005-719C-42F5-AFBB-83314ABC6C56}" type="presParOf" srcId="{FDF853E8-5594-4683-8128-9714B5114B40}" destId="{66039948-DC34-4988-B5F6-02805A94BCB9}" srcOrd="0" destOrd="0" presId="urn:microsoft.com/office/officeart/2008/layout/CaptionedPictures"/>
    <dgm:cxn modelId="{F775B98F-332B-4068-B541-ACF8DA2C2D5D}" type="presParOf" srcId="{FDF853E8-5594-4683-8128-9714B5114B40}" destId="{E484E7F9-727D-47F7-87C6-EA66343CEFAC}" srcOrd="1" destOrd="0" presId="urn:microsoft.com/office/officeart/2008/layout/CaptionedPictures"/>
    <dgm:cxn modelId="{FBD54262-5A70-4A1C-B5CE-E9FAE091A29E}" type="presParOf" srcId="{390A9FED-8B63-47A1-A3FD-093E051984D0}" destId="{4D0FE8B6-1768-4B9C-9CC3-345D615430C0}" srcOrd="7" destOrd="0" presId="urn:microsoft.com/office/officeart/2008/layout/CaptionedPictures"/>
    <dgm:cxn modelId="{D4F90FDF-CCEB-4E83-9272-3F1A44432359}" type="presParOf" srcId="{390A9FED-8B63-47A1-A3FD-093E051984D0}" destId="{160D22C2-9AA1-4836-85C1-143C347619BF}" srcOrd="8" destOrd="0" presId="urn:microsoft.com/office/officeart/2008/layout/CaptionedPictures"/>
    <dgm:cxn modelId="{FA09EBCD-8CBA-40C5-BB51-124171651703}" type="presParOf" srcId="{160D22C2-9AA1-4836-85C1-143C347619BF}" destId="{C96B6BFE-AE0D-472A-8BDD-6BD1AF6A92F5}" srcOrd="0" destOrd="0" presId="urn:microsoft.com/office/officeart/2008/layout/CaptionedPictures"/>
    <dgm:cxn modelId="{219EBE58-6E2D-4050-955E-CF8EC00B00D0}" type="presParOf" srcId="{160D22C2-9AA1-4836-85C1-143C347619BF}" destId="{F10A78A5-FBEC-4387-8AF1-F77964EB8C29}" srcOrd="1" destOrd="0" presId="urn:microsoft.com/office/officeart/2008/layout/CaptionedPictures"/>
    <dgm:cxn modelId="{B036FD91-91A4-4694-B132-0B713E23CE3E}" type="presParOf" srcId="{160D22C2-9AA1-4836-85C1-143C347619BF}" destId="{671E8120-6B52-4375-99E4-A16CCE56E093}" srcOrd="2" destOrd="0" presId="urn:microsoft.com/office/officeart/2008/layout/CaptionedPictures"/>
    <dgm:cxn modelId="{F3834329-D413-418A-85F2-DA1D6BC61EF4}" type="presParOf" srcId="{671E8120-6B52-4375-99E4-A16CCE56E093}" destId="{E38B98C7-28EB-4092-B7DB-B09FD2993BE5}" srcOrd="0" destOrd="0" presId="urn:microsoft.com/office/officeart/2008/layout/CaptionedPictures"/>
    <dgm:cxn modelId="{DC5A4BCB-44EB-4A21-816E-74A5DA7A10DF}" type="presParOf" srcId="{671E8120-6B52-4375-99E4-A16CCE56E093}" destId="{815F4AC6-F1DF-4E35-8B06-5C087E08BD33}" srcOrd="1" destOrd="0" presId="urn:microsoft.com/office/officeart/2008/layout/CaptionedPictures"/>
    <dgm:cxn modelId="{3CEBFFCF-3F42-4A96-85A8-6BC160C7C00A}" type="presParOf" srcId="{390A9FED-8B63-47A1-A3FD-093E051984D0}" destId="{4552AD9B-B7C5-4280-99A1-B2073B158297}" srcOrd="9" destOrd="0" presId="urn:microsoft.com/office/officeart/2008/layout/CaptionedPictures"/>
    <dgm:cxn modelId="{8481EF0E-B4B2-42D5-8456-B669DFF651D4}" type="presParOf" srcId="{390A9FED-8B63-47A1-A3FD-093E051984D0}" destId="{2C20F887-4CE4-446D-A3C4-8A81565492AF}" srcOrd="10" destOrd="0" presId="urn:microsoft.com/office/officeart/2008/layout/CaptionedPictures"/>
    <dgm:cxn modelId="{13560F86-B66C-40E5-AC9F-EE4577121E2D}" type="presParOf" srcId="{2C20F887-4CE4-446D-A3C4-8A81565492AF}" destId="{0D2B934C-A682-422B-857A-C99D36C3F4C2}" srcOrd="0" destOrd="0" presId="urn:microsoft.com/office/officeart/2008/layout/CaptionedPictures"/>
    <dgm:cxn modelId="{F8A5A7CD-4EB3-4066-AB34-5CCCBC370340}" type="presParOf" srcId="{2C20F887-4CE4-446D-A3C4-8A81565492AF}" destId="{36847FAB-1410-4C66-BB04-02BDE9805F64}" srcOrd="1" destOrd="0" presId="urn:microsoft.com/office/officeart/2008/layout/CaptionedPictures"/>
    <dgm:cxn modelId="{A48C07BF-03FE-4EFF-853E-389765D284BF}" type="presParOf" srcId="{2C20F887-4CE4-446D-A3C4-8A81565492AF}" destId="{1B819504-D561-4599-BE1C-FFB0A5F884C9}" srcOrd="2" destOrd="0" presId="urn:microsoft.com/office/officeart/2008/layout/CaptionedPictures"/>
    <dgm:cxn modelId="{D5651EF5-4B48-48D0-AD3C-B3EE0D528AF6}" type="presParOf" srcId="{1B819504-D561-4599-BE1C-FFB0A5F884C9}" destId="{E3CDA226-EFC1-402E-A5DD-09C213B4B87C}" srcOrd="0" destOrd="0" presId="urn:microsoft.com/office/officeart/2008/layout/CaptionedPictures"/>
    <dgm:cxn modelId="{2F08FE8B-7E3B-4CAC-9781-655BC93DB134}" type="presParOf" srcId="{1B819504-D561-4599-BE1C-FFB0A5F884C9}" destId="{5625EE21-AE88-4BD3-B4E9-B5496010180D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131EA7-780B-4065-BC01-CFB13794BAA4}">
      <dsp:nvSpPr>
        <dsp:cNvPr id="0" name=""/>
        <dsp:cNvSpPr/>
      </dsp:nvSpPr>
      <dsp:spPr>
        <a:xfrm>
          <a:off x="1979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611E4-0297-4679-94B7-813702936CAD}">
      <dsp:nvSpPr>
        <dsp:cNvPr id="0" name=""/>
        <dsp:cNvSpPr/>
      </dsp:nvSpPr>
      <dsp:spPr>
        <a:xfrm>
          <a:off x="46142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D12CF-AEDC-409F-BFA6-AF8310927B49}">
      <dsp:nvSpPr>
        <dsp:cNvPr id="0" name=""/>
        <dsp:cNvSpPr/>
      </dsp:nvSpPr>
      <dsp:spPr>
        <a:xfrm>
          <a:off x="321981" y="1542152"/>
          <a:ext cx="469142" cy="165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ISR</a:t>
          </a:r>
          <a:endParaRPr lang="en-US" sz="900" kern="1200" dirty="0"/>
        </a:p>
      </dsp:txBody>
      <dsp:txXfrm>
        <a:off x="321981" y="1542152"/>
        <a:ext cx="469142" cy="165579"/>
      </dsp:txXfrm>
    </dsp:sp>
    <dsp:sp modelId="{9134DBFD-AEF5-4E48-8D70-EEAAE0EEDFC9}">
      <dsp:nvSpPr>
        <dsp:cNvPr id="0" name=""/>
        <dsp:cNvSpPr/>
      </dsp:nvSpPr>
      <dsp:spPr>
        <a:xfrm>
          <a:off x="1297595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84442-5A26-4364-9839-392805F8C86C}">
      <dsp:nvSpPr>
        <dsp:cNvPr id="0" name=""/>
        <dsp:cNvSpPr/>
      </dsp:nvSpPr>
      <dsp:spPr>
        <a:xfrm>
          <a:off x="1333641" y="416147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8A3D2-4806-4890-98B6-43F20D3BC262}">
      <dsp:nvSpPr>
        <dsp:cNvPr id="0" name=""/>
        <dsp:cNvSpPr/>
      </dsp:nvSpPr>
      <dsp:spPr>
        <a:xfrm>
          <a:off x="1510016" y="1457526"/>
          <a:ext cx="684305" cy="334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Military Mobility</a:t>
          </a:r>
          <a:endParaRPr lang="en-US" sz="900" kern="1200" dirty="0"/>
        </a:p>
      </dsp:txBody>
      <dsp:txXfrm>
        <a:off x="1510016" y="1457526"/>
        <a:ext cx="684305" cy="334832"/>
      </dsp:txXfrm>
    </dsp:sp>
    <dsp:sp modelId="{A610C78D-73F6-4E38-93D2-4E02BD920D4D}">
      <dsp:nvSpPr>
        <dsp:cNvPr id="0" name=""/>
        <dsp:cNvSpPr/>
      </dsp:nvSpPr>
      <dsp:spPr>
        <a:xfrm>
          <a:off x="2593210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ECFAE-671A-4DE6-A900-2CC1B90BA265}">
      <dsp:nvSpPr>
        <dsp:cNvPr id="0" name=""/>
        <dsp:cNvSpPr/>
      </dsp:nvSpPr>
      <dsp:spPr>
        <a:xfrm>
          <a:off x="2637373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0CF67E-171E-4EED-A495-815142B74C7C}">
      <dsp:nvSpPr>
        <dsp:cNvPr id="0" name=""/>
        <dsp:cNvSpPr/>
      </dsp:nvSpPr>
      <dsp:spPr>
        <a:xfrm>
          <a:off x="2693537" y="1378608"/>
          <a:ext cx="908495" cy="492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Hosted Payloads</a:t>
          </a:r>
          <a:endParaRPr lang="en-US" sz="900" kern="1200" dirty="0"/>
        </a:p>
      </dsp:txBody>
      <dsp:txXfrm>
        <a:off x="2693537" y="1378608"/>
        <a:ext cx="908495" cy="492667"/>
      </dsp:txXfrm>
    </dsp:sp>
    <dsp:sp modelId="{245B1BEE-7AB7-4EC9-8080-91D92BEECA4C}">
      <dsp:nvSpPr>
        <dsp:cNvPr id="0" name=""/>
        <dsp:cNvSpPr/>
      </dsp:nvSpPr>
      <dsp:spPr>
        <a:xfrm>
          <a:off x="3896883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C8C97-DAB9-430F-B3DA-7F699F0E9536}">
      <dsp:nvSpPr>
        <dsp:cNvPr id="0" name=""/>
        <dsp:cNvSpPr/>
      </dsp:nvSpPr>
      <dsp:spPr>
        <a:xfrm>
          <a:off x="3941046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4E7F9-727D-47F7-87C6-EA66343CEFAC}">
      <dsp:nvSpPr>
        <dsp:cNvPr id="0" name=""/>
        <dsp:cNvSpPr/>
      </dsp:nvSpPr>
      <dsp:spPr>
        <a:xfrm>
          <a:off x="3888826" y="1366358"/>
          <a:ext cx="1125262" cy="561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End-to-End Communications</a:t>
          </a:r>
          <a:endParaRPr lang="en-US" sz="800" kern="1200" dirty="0"/>
        </a:p>
      </dsp:txBody>
      <dsp:txXfrm>
        <a:off x="3888826" y="1366358"/>
        <a:ext cx="1125262" cy="561107"/>
      </dsp:txXfrm>
    </dsp:sp>
    <dsp:sp modelId="{C96B6BFE-AE0D-472A-8BDD-6BD1AF6A92F5}">
      <dsp:nvSpPr>
        <dsp:cNvPr id="0" name=""/>
        <dsp:cNvSpPr/>
      </dsp:nvSpPr>
      <dsp:spPr>
        <a:xfrm>
          <a:off x="5200557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A78A5-FBEC-4387-8AF1-F77964EB8C29}">
      <dsp:nvSpPr>
        <dsp:cNvPr id="0" name=""/>
        <dsp:cNvSpPr/>
      </dsp:nvSpPr>
      <dsp:spPr>
        <a:xfrm>
          <a:off x="5244719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F4AC6-F1DF-4E35-8B06-5C087E08BD33}">
      <dsp:nvSpPr>
        <dsp:cNvPr id="0" name=""/>
        <dsp:cNvSpPr/>
      </dsp:nvSpPr>
      <dsp:spPr>
        <a:xfrm>
          <a:off x="5320601" y="1511026"/>
          <a:ext cx="869059" cy="31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Embassy Networks</a:t>
          </a:r>
          <a:endParaRPr lang="en-US" sz="900" kern="1200" dirty="0"/>
        </a:p>
      </dsp:txBody>
      <dsp:txXfrm>
        <a:off x="5320601" y="1511026"/>
        <a:ext cx="869059" cy="316626"/>
      </dsp:txXfrm>
    </dsp:sp>
    <dsp:sp modelId="{0D2B934C-A682-422B-857A-C99D36C3F4C2}">
      <dsp:nvSpPr>
        <dsp:cNvPr id="0" name=""/>
        <dsp:cNvSpPr/>
      </dsp:nvSpPr>
      <dsp:spPr>
        <a:xfrm>
          <a:off x="6496172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47FAB-1410-4C66-BB04-02BDE9805F64}">
      <dsp:nvSpPr>
        <dsp:cNvPr id="0" name=""/>
        <dsp:cNvSpPr/>
      </dsp:nvSpPr>
      <dsp:spPr>
        <a:xfrm>
          <a:off x="6540335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5EE21-AE88-4BD3-B4E9-B5496010180D}">
      <dsp:nvSpPr>
        <dsp:cNvPr id="0" name=""/>
        <dsp:cNvSpPr/>
      </dsp:nvSpPr>
      <dsp:spPr>
        <a:xfrm>
          <a:off x="6498755" y="1417133"/>
          <a:ext cx="1103982" cy="410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Space Situational Awareness</a:t>
          </a:r>
          <a:endParaRPr lang="en-US" sz="900" kern="1200" dirty="0"/>
        </a:p>
      </dsp:txBody>
      <dsp:txXfrm>
        <a:off x="6498755" y="1417133"/>
        <a:ext cx="1103982" cy="41051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131EA7-780B-4065-BC01-CFB13794BAA4}">
      <dsp:nvSpPr>
        <dsp:cNvPr id="0" name=""/>
        <dsp:cNvSpPr/>
      </dsp:nvSpPr>
      <dsp:spPr>
        <a:xfrm>
          <a:off x="1977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611E4-0297-4679-94B7-813702936CAD}">
      <dsp:nvSpPr>
        <dsp:cNvPr id="0" name=""/>
        <dsp:cNvSpPr/>
      </dsp:nvSpPr>
      <dsp:spPr>
        <a:xfrm>
          <a:off x="46139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D12CF-AEDC-409F-BFA6-AF8310927B49}">
      <dsp:nvSpPr>
        <dsp:cNvPr id="0" name=""/>
        <dsp:cNvSpPr/>
      </dsp:nvSpPr>
      <dsp:spPr>
        <a:xfrm>
          <a:off x="321979" y="1542152"/>
          <a:ext cx="469142" cy="165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DTH</a:t>
          </a:r>
          <a:endParaRPr lang="en-US" sz="900" kern="1200" dirty="0"/>
        </a:p>
      </dsp:txBody>
      <dsp:txXfrm>
        <a:off x="321979" y="1542152"/>
        <a:ext cx="469142" cy="165579"/>
      </dsp:txXfrm>
    </dsp:sp>
    <dsp:sp modelId="{9134DBFD-AEF5-4E48-8D70-EEAAE0EEDFC9}">
      <dsp:nvSpPr>
        <dsp:cNvPr id="0" name=""/>
        <dsp:cNvSpPr/>
      </dsp:nvSpPr>
      <dsp:spPr>
        <a:xfrm>
          <a:off x="1297592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84442-5A26-4364-9839-392805F8C86C}">
      <dsp:nvSpPr>
        <dsp:cNvPr id="0" name=""/>
        <dsp:cNvSpPr/>
      </dsp:nvSpPr>
      <dsp:spPr>
        <a:xfrm>
          <a:off x="1333639" y="416147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8A3D2-4806-4890-98B6-43F20D3BC262}">
      <dsp:nvSpPr>
        <dsp:cNvPr id="0" name=""/>
        <dsp:cNvSpPr/>
      </dsp:nvSpPr>
      <dsp:spPr>
        <a:xfrm>
          <a:off x="1354830" y="1344884"/>
          <a:ext cx="994672" cy="560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Cable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 Distribution</a:t>
          </a:r>
          <a:endParaRPr lang="en-US" sz="900" kern="1200" dirty="0"/>
        </a:p>
      </dsp:txBody>
      <dsp:txXfrm>
        <a:off x="1354830" y="1344884"/>
        <a:ext cx="994672" cy="560115"/>
      </dsp:txXfrm>
    </dsp:sp>
    <dsp:sp modelId="{A610C78D-73F6-4E38-93D2-4E02BD920D4D}">
      <dsp:nvSpPr>
        <dsp:cNvPr id="0" name=""/>
        <dsp:cNvSpPr/>
      </dsp:nvSpPr>
      <dsp:spPr>
        <a:xfrm>
          <a:off x="2593208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ECFAE-671A-4DE6-A900-2CC1B90BA265}">
      <dsp:nvSpPr>
        <dsp:cNvPr id="0" name=""/>
        <dsp:cNvSpPr/>
      </dsp:nvSpPr>
      <dsp:spPr>
        <a:xfrm>
          <a:off x="2637371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0CF67E-171E-4EED-A495-815142B74C7C}">
      <dsp:nvSpPr>
        <dsp:cNvPr id="0" name=""/>
        <dsp:cNvSpPr/>
      </dsp:nvSpPr>
      <dsp:spPr>
        <a:xfrm>
          <a:off x="2658407" y="1422232"/>
          <a:ext cx="978749" cy="405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MCPC Platforms</a:t>
          </a:r>
          <a:endParaRPr lang="en-US" sz="900" kern="1200" dirty="0"/>
        </a:p>
      </dsp:txBody>
      <dsp:txXfrm>
        <a:off x="2658407" y="1422232"/>
        <a:ext cx="978749" cy="405420"/>
      </dsp:txXfrm>
    </dsp:sp>
    <dsp:sp modelId="{245B1BEE-7AB7-4EC9-8080-91D92BEECA4C}">
      <dsp:nvSpPr>
        <dsp:cNvPr id="0" name=""/>
        <dsp:cNvSpPr/>
      </dsp:nvSpPr>
      <dsp:spPr>
        <a:xfrm>
          <a:off x="3896883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C8C97-DAB9-430F-B3DA-7F699F0E9536}">
      <dsp:nvSpPr>
        <dsp:cNvPr id="0" name=""/>
        <dsp:cNvSpPr/>
      </dsp:nvSpPr>
      <dsp:spPr>
        <a:xfrm>
          <a:off x="3941046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4E7F9-727D-47F7-87C6-EA66343CEFAC}">
      <dsp:nvSpPr>
        <dsp:cNvPr id="0" name=""/>
        <dsp:cNvSpPr/>
      </dsp:nvSpPr>
      <dsp:spPr>
        <a:xfrm>
          <a:off x="3888824" y="1390122"/>
          <a:ext cx="1125267" cy="51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Special Events</a:t>
          </a:r>
        </a:p>
      </dsp:txBody>
      <dsp:txXfrm>
        <a:off x="3888824" y="1390122"/>
        <a:ext cx="1125267" cy="513577"/>
      </dsp:txXfrm>
    </dsp:sp>
    <dsp:sp modelId="{C96B6BFE-AE0D-472A-8BDD-6BD1AF6A92F5}">
      <dsp:nvSpPr>
        <dsp:cNvPr id="0" name=""/>
        <dsp:cNvSpPr/>
      </dsp:nvSpPr>
      <dsp:spPr>
        <a:xfrm>
          <a:off x="5200559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A78A5-FBEC-4387-8AF1-F77964EB8C29}">
      <dsp:nvSpPr>
        <dsp:cNvPr id="0" name=""/>
        <dsp:cNvSpPr/>
      </dsp:nvSpPr>
      <dsp:spPr>
        <a:xfrm>
          <a:off x="5244722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F4AC6-F1DF-4E35-8B06-5C087E08BD33}">
      <dsp:nvSpPr>
        <dsp:cNvPr id="0" name=""/>
        <dsp:cNvSpPr/>
      </dsp:nvSpPr>
      <dsp:spPr>
        <a:xfrm>
          <a:off x="5320603" y="1511026"/>
          <a:ext cx="869059" cy="31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Satellite News Gathering</a:t>
          </a:r>
          <a:endParaRPr lang="en-US" sz="900" kern="1200" dirty="0"/>
        </a:p>
      </dsp:txBody>
      <dsp:txXfrm>
        <a:off x="5320603" y="1511026"/>
        <a:ext cx="869059" cy="316626"/>
      </dsp:txXfrm>
    </dsp:sp>
    <dsp:sp modelId="{0D2B934C-A682-422B-857A-C99D36C3F4C2}">
      <dsp:nvSpPr>
        <dsp:cNvPr id="0" name=""/>
        <dsp:cNvSpPr/>
      </dsp:nvSpPr>
      <dsp:spPr>
        <a:xfrm>
          <a:off x="6496175" y="329617"/>
          <a:ext cx="1109147" cy="15740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47FAB-1410-4C66-BB04-02BDE9805F64}">
      <dsp:nvSpPr>
        <dsp:cNvPr id="0" name=""/>
        <dsp:cNvSpPr/>
      </dsp:nvSpPr>
      <dsp:spPr>
        <a:xfrm>
          <a:off x="6540337" y="416282"/>
          <a:ext cx="1037054" cy="1031129"/>
        </a:xfrm>
        <a:prstGeom prst="rect">
          <a:avLst/>
        </a:prstGeom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5EE21-AE88-4BD3-B4E9-B5496010180D}">
      <dsp:nvSpPr>
        <dsp:cNvPr id="0" name=""/>
        <dsp:cNvSpPr/>
      </dsp:nvSpPr>
      <dsp:spPr>
        <a:xfrm>
          <a:off x="6498757" y="1417133"/>
          <a:ext cx="1103982" cy="410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Mobile Video</a:t>
          </a:r>
          <a:endParaRPr lang="en-US" sz="900" kern="1200" dirty="0"/>
        </a:p>
      </dsp:txBody>
      <dsp:txXfrm>
        <a:off x="6498757" y="1417133"/>
        <a:ext cx="1103982" cy="41051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131EA7-780B-4065-BC01-CFB13794BAA4}">
      <dsp:nvSpPr>
        <dsp:cNvPr id="0" name=""/>
        <dsp:cNvSpPr/>
      </dsp:nvSpPr>
      <dsp:spPr>
        <a:xfrm>
          <a:off x="2971" y="342465"/>
          <a:ext cx="1093681" cy="155213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611E4-0297-4679-94B7-813702936CAD}">
      <dsp:nvSpPr>
        <dsp:cNvPr id="0" name=""/>
        <dsp:cNvSpPr/>
      </dsp:nvSpPr>
      <dsp:spPr>
        <a:xfrm>
          <a:off x="46518" y="427921"/>
          <a:ext cx="1022593" cy="1016751"/>
        </a:xfrm>
        <a:prstGeom prst="rect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D12CF-AEDC-409F-BFA6-AF8310927B49}">
      <dsp:nvSpPr>
        <dsp:cNvPr id="0" name=""/>
        <dsp:cNvSpPr/>
      </dsp:nvSpPr>
      <dsp:spPr>
        <a:xfrm>
          <a:off x="67143" y="1419843"/>
          <a:ext cx="965337" cy="399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Cell Backhaul</a:t>
          </a:r>
          <a:endParaRPr lang="en-US" sz="900" kern="1200" dirty="0"/>
        </a:p>
      </dsp:txBody>
      <dsp:txXfrm>
        <a:off x="67143" y="1419843"/>
        <a:ext cx="965337" cy="399767"/>
      </dsp:txXfrm>
    </dsp:sp>
    <dsp:sp modelId="{9134DBFD-AEF5-4E48-8D70-EEAAE0EEDFC9}">
      <dsp:nvSpPr>
        <dsp:cNvPr id="0" name=""/>
        <dsp:cNvSpPr/>
      </dsp:nvSpPr>
      <dsp:spPr>
        <a:xfrm>
          <a:off x="1340485" y="342465"/>
          <a:ext cx="1093681" cy="155213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84442-5A26-4364-9839-392805F8C86C}">
      <dsp:nvSpPr>
        <dsp:cNvPr id="0" name=""/>
        <dsp:cNvSpPr/>
      </dsp:nvSpPr>
      <dsp:spPr>
        <a:xfrm>
          <a:off x="1376029" y="427787"/>
          <a:ext cx="1022593" cy="1016751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8A3D2-4806-4890-98B6-43F20D3BC262}">
      <dsp:nvSpPr>
        <dsp:cNvPr id="0" name=""/>
        <dsp:cNvSpPr/>
      </dsp:nvSpPr>
      <dsp:spPr>
        <a:xfrm>
          <a:off x="1280520" y="1419844"/>
          <a:ext cx="1213610" cy="3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Maritime Communications</a:t>
          </a:r>
          <a:endParaRPr lang="en-US" sz="900" kern="1200" dirty="0"/>
        </a:p>
      </dsp:txBody>
      <dsp:txXfrm>
        <a:off x="1280520" y="1419844"/>
        <a:ext cx="1213610" cy="399765"/>
      </dsp:txXfrm>
    </dsp:sp>
    <dsp:sp modelId="{A610C78D-73F6-4E38-93D2-4E02BD920D4D}">
      <dsp:nvSpPr>
        <dsp:cNvPr id="0" name=""/>
        <dsp:cNvSpPr/>
      </dsp:nvSpPr>
      <dsp:spPr>
        <a:xfrm>
          <a:off x="2677999" y="342465"/>
          <a:ext cx="1093681" cy="155213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ECFAE-671A-4DE6-A900-2CC1B90BA265}">
      <dsp:nvSpPr>
        <dsp:cNvPr id="0" name=""/>
        <dsp:cNvSpPr/>
      </dsp:nvSpPr>
      <dsp:spPr>
        <a:xfrm>
          <a:off x="2721546" y="427921"/>
          <a:ext cx="1022593" cy="1016751"/>
        </a:xfrm>
        <a:prstGeom prst="rect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0CF67E-171E-4EED-A495-815142B74C7C}">
      <dsp:nvSpPr>
        <dsp:cNvPr id="0" name=""/>
        <dsp:cNvSpPr/>
      </dsp:nvSpPr>
      <dsp:spPr>
        <a:xfrm>
          <a:off x="2993539" y="1538091"/>
          <a:ext cx="462601" cy="163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Oil &amp; Gas</a:t>
          </a:r>
          <a:endParaRPr lang="en-US" sz="900" kern="1200" dirty="0"/>
        </a:p>
      </dsp:txBody>
      <dsp:txXfrm>
        <a:off x="2993539" y="1538091"/>
        <a:ext cx="462601" cy="163270"/>
      </dsp:txXfrm>
    </dsp:sp>
    <dsp:sp modelId="{245B1BEE-7AB7-4EC9-8080-91D92BEECA4C}">
      <dsp:nvSpPr>
        <dsp:cNvPr id="0" name=""/>
        <dsp:cNvSpPr/>
      </dsp:nvSpPr>
      <dsp:spPr>
        <a:xfrm>
          <a:off x="3955548" y="342465"/>
          <a:ext cx="1093681" cy="155213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C8C97-DAB9-430F-B3DA-7F699F0E9536}">
      <dsp:nvSpPr>
        <dsp:cNvPr id="0" name=""/>
        <dsp:cNvSpPr/>
      </dsp:nvSpPr>
      <dsp:spPr>
        <a:xfrm>
          <a:off x="3999095" y="427921"/>
          <a:ext cx="1022593" cy="1016751"/>
        </a:xfrm>
        <a:prstGeom prst="rect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4E7F9-727D-47F7-87C6-EA66343CEFAC}">
      <dsp:nvSpPr>
        <dsp:cNvPr id="0" name=""/>
        <dsp:cNvSpPr/>
      </dsp:nvSpPr>
      <dsp:spPr>
        <a:xfrm>
          <a:off x="4141322" y="1369681"/>
          <a:ext cx="722134" cy="54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Aeronautical</a:t>
          </a:r>
          <a:endParaRPr lang="en-US" sz="900" b="0" kern="1200" dirty="0"/>
        </a:p>
      </dsp:txBody>
      <dsp:txXfrm>
        <a:off x="4141322" y="1369681"/>
        <a:ext cx="722134" cy="543418"/>
      </dsp:txXfrm>
    </dsp:sp>
    <dsp:sp modelId="{C96B6BFE-AE0D-472A-8BDD-6BD1AF6A92F5}">
      <dsp:nvSpPr>
        <dsp:cNvPr id="0" name=""/>
        <dsp:cNvSpPr/>
      </dsp:nvSpPr>
      <dsp:spPr>
        <a:xfrm>
          <a:off x="5233097" y="342465"/>
          <a:ext cx="1093681" cy="155213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A78A5-FBEC-4387-8AF1-F77964EB8C29}">
      <dsp:nvSpPr>
        <dsp:cNvPr id="0" name=""/>
        <dsp:cNvSpPr/>
      </dsp:nvSpPr>
      <dsp:spPr>
        <a:xfrm>
          <a:off x="5276644" y="427921"/>
          <a:ext cx="1022593" cy="1016751"/>
        </a:xfrm>
        <a:prstGeom prst="rect">
          <a:avLst/>
        </a:prstGeom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F4AC6-F1DF-4E35-8B06-5C087E08BD33}">
      <dsp:nvSpPr>
        <dsp:cNvPr id="0" name=""/>
        <dsp:cNvSpPr/>
      </dsp:nvSpPr>
      <dsp:spPr>
        <a:xfrm>
          <a:off x="5351468" y="1507399"/>
          <a:ext cx="856940" cy="312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kern="1200" dirty="0" smtClean="0"/>
            <a:t>Disaster Recovery</a:t>
          </a:r>
          <a:endParaRPr lang="en-US" sz="900" kern="1200" dirty="0"/>
        </a:p>
      </dsp:txBody>
      <dsp:txXfrm>
        <a:off x="5351468" y="1507399"/>
        <a:ext cx="856940" cy="312211"/>
      </dsp:txXfrm>
    </dsp:sp>
    <dsp:sp modelId="{0D2B934C-A682-422B-857A-C99D36C3F4C2}">
      <dsp:nvSpPr>
        <dsp:cNvPr id="0" name=""/>
        <dsp:cNvSpPr/>
      </dsp:nvSpPr>
      <dsp:spPr>
        <a:xfrm>
          <a:off x="6510647" y="342465"/>
          <a:ext cx="1093681" cy="155213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47FAB-1410-4C66-BB04-02BDE9805F64}">
      <dsp:nvSpPr>
        <dsp:cNvPr id="0" name=""/>
        <dsp:cNvSpPr/>
      </dsp:nvSpPr>
      <dsp:spPr>
        <a:xfrm>
          <a:off x="6554194" y="427921"/>
          <a:ext cx="1022593" cy="1016751"/>
        </a:xfrm>
        <a:prstGeom prst="rect">
          <a:avLst/>
        </a:prstGeom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5EE21-AE88-4BD3-B4E9-B5496010180D}">
      <dsp:nvSpPr>
        <dsp:cNvPr id="0" name=""/>
        <dsp:cNvSpPr/>
      </dsp:nvSpPr>
      <dsp:spPr>
        <a:xfrm>
          <a:off x="6513193" y="1414815"/>
          <a:ext cx="1088588" cy="404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Enterprise</a:t>
          </a:r>
          <a:endParaRPr lang="en-US" sz="900" kern="1200" dirty="0"/>
        </a:p>
      </dsp:txBody>
      <dsp:txXfrm>
        <a:off x="6513193" y="1414815"/>
        <a:ext cx="1088588" cy="404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613308" y="533824"/>
            <a:ext cx="7940675" cy="79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9084" tIns="78145" rIns="159084" bIns="78145">
            <a:spAutoFit/>
          </a:bodyPr>
          <a:lstStyle>
            <a:lvl1pPr defTabSz="917575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4163" defTabSz="917575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4588" indent="-227013" defTabSz="917575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en-US" altLang="en-US" sz="2500" b="1" dirty="0">
                <a:latin typeface="Arial" charset="0"/>
              </a:rPr>
              <a:t>Meeting Title</a:t>
            </a:r>
          </a:p>
          <a:p>
            <a:r>
              <a:rPr lang="en-US" altLang="en-US" sz="1600" b="1" dirty="0">
                <a:latin typeface="Arial" charset="0"/>
              </a:rPr>
              <a:t>Location   Meeting Date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716601" y="1224202"/>
            <a:ext cx="7858901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0702" tIns="80353" rIns="160702" bIns="80353" anchor="ctr"/>
          <a:lstStyle/>
          <a:p>
            <a:endParaRPr lang="en-US" dirty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87485" y="13889125"/>
            <a:ext cx="8170934" cy="40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9084" tIns="78145" rIns="159084" bIns="78145" anchor="ctr">
            <a:spAutoFit/>
          </a:bodyPr>
          <a:lstStyle>
            <a:lvl1pPr defTabSz="917575"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458788" defTabSz="917575"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917575" defTabSz="917575"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defTabSz="917575"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defTabSz="917575"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defTabSz="917575" eaLnBrk="0" fontAlgn="base" hangingPunct="0">
              <a:spcBef>
                <a:spcPct val="0"/>
              </a:spcBef>
              <a:spcAft>
                <a:spcPct val="0"/>
              </a:spcAft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defTabSz="917575" eaLnBrk="0" fontAlgn="base" hangingPunct="0">
              <a:spcBef>
                <a:spcPct val="0"/>
              </a:spcBef>
              <a:spcAft>
                <a:spcPct val="0"/>
              </a:spcAft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defTabSz="917575" eaLnBrk="0" fontAlgn="base" hangingPunct="0">
              <a:spcBef>
                <a:spcPct val="0"/>
              </a:spcBef>
              <a:spcAft>
                <a:spcPct val="0"/>
              </a:spcAft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defTabSz="917575" eaLnBrk="0" fontAlgn="base" hangingPunct="0">
              <a:spcBef>
                <a:spcPct val="0"/>
              </a:spcBef>
              <a:spcAft>
                <a:spcPct val="0"/>
              </a:spcAft>
              <a:tabLst>
                <a:tab pos="5832475" algn="r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altLang="en-US" sz="1600" dirty="0">
                <a:latin typeface="Arial" charset="0"/>
              </a:rPr>
              <a:t>Presentation Title	Job Number - </a:t>
            </a:r>
            <a:fld id="{2BC0B285-32F6-47E3-B570-3B49A153D3F0}" type="slidenum">
              <a:rPr lang="en-US" altLang="en-US" sz="1600">
                <a:latin typeface="Arial" charset="0"/>
              </a:rPr>
              <a:pPr>
                <a:spcBef>
                  <a:spcPct val="30000"/>
                </a:spcBef>
              </a:pPr>
              <a:t>‹#›</a:t>
            </a:fld>
            <a:endParaRPr lang="en-US" altLang="en-US" sz="1600" dirty="0">
              <a:latin typeface="Arial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716601" y="13948702"/>
            <a:ext cx="785890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9029" tIns="78120" rIns="159029" bIns="78120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3584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8440" cy="73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0702" tIns="80353" rIns="160702" bIns="80353" numCol="1" anchor="t" anchorCtr="0" compatLnSpc="1">
            <a:prstTxWarp prst="textNoShape">
              <a:avLst/>
            </a:prstTxWarp>
          </a:bodyPr>
          <a:lstStyle>
            <a:lvl1pPr>
              <a:defRPr sz="21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960" y="0"/>
            <a:ext cx="4028440" cy="73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0702" tIns="80353" rIns="160702" bIns="80353" numCol="1" anchor="t" anchorCtr="0" compatLnSpc="1">
            <a:prstTxWarp prst="textNoShape">
              <a:avLst/>
            </a:prstTxWarp>
          </a:bodyPr>
          <a:lstStyle>
            <a:lvl1pPr algn="r">
              <a:defRPr sz="2100"/>
            </a:lvl1pPr>
          </a:lstStyle>
          <a:p>
            <a:endParaRPr lang="en-US" alt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277813" y="1108075"/>
            <a:ext cx="9852026" cy="5543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520" y="7021830"/>
            <a:ext cx="6817360" cy="665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0702" tIns="80353" rIns="160702" bIns="803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4043660"/>
            <a:ext cx="4028440" cy="73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0702" tIns="80353" rIns="160702" bIns="80353" numCol="1" anchor="b" anchorCtr="0" compatLnSpc="1">
            <a:prstTxWarp prst="textNoShape">
              <a:avLst/>
            </a:prstTxWarp>
          </a:bodyPr>
          <a:lstStyle>
            <a:lvl1pPr>
              <a:defRPr sz="21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960" y="14043660"/>
            <a:ext cx="4028440" cy="73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0702" tIns="80353" rIns="160702" bIns="80353" numCol="1" anchor="b" anchorCtr="0" compatLnSpc="1">
            <a:prstTxWarp prst="textNoShape">
              <a:avLst/>
            </a:prstTxWarp>
          </a:bodyPr>
          <a:lstStyle>
            <a:lvl1pPr algn="r">
              <a:defRPr sz="2100"/>
            </a:lvl1pPr>
          </a:lstStyle>
          <a:p>
            <a:fld id="{C35D1499-54B9-4487-9414-DA4AFECFA7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03631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11D283-CC74-4E2C-A9C6-D8472EBF6C41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7813" y="1108075"/>
            <a:ext cx="9852026" cy="55435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Choosing the “Title Slide” from the “New Slide: Slide Layout” dialog will give you this slide, the sub-section divider slide.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8A7EA-3948-4B66-8DD7-968B609E8B07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7813" y="1108075"/>
            <a:ext cx="9852026" cy="554355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This page is set up as the “slide master” and any choices from “New Slide: Slide Layout” dialog will produce this slide, EXCEPT for the “Title Slide” option.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8A7EA-3948-4B66-8DD7-968B609E8B07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7813" y="1108075"/>
            <a:ext cx="9852026" cy="554355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This page is set up as the “slide master” and any choices from “New Slide: Slide Layout” dialog will produce this slide, EXCEPT for the “Title Slide” option.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11D283-CC74-4E2C-A9C6-D8472EBF6C41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7813" y="1108075"/>
            <a:ext cx="9852026" cy="55435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Choosing the “Title Slide” from the “New Slide: Slide Layout” dialog will give you this slide, the sub-section divider slide.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8A7EA-3948-4B66-8DD7-968B609E8B07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7813" y="1108075"/>
            <a:ext cx="9852026" cy="554355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Satellites provide today’s businesses with a flexible, universal, reliable and quickly deployable means to address a wide range of communications needs. Satellite technology has become the flexible and cost-effective solution for distributing programming and establishing broadband data networks, irrespective of the user’s geographic location.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39968">
              <a:defRPr sz="3500">
                <a:solidFill>
                  <a:schemeClr val="tx1"/>
                </a:solidFill>
                <a:latin typeface="Times" pitchFamily="18" charset="0"/>
              </a:defRPr>
            </a:lvl1pPr>
            <a:lvl2pPr marL="1077500" indent="-414423" defTabSz="1339968">
              <a:defRPr sz="3500">
                <a:solidFill>
                  <a:schemeClr val="tx1"/>
                </a:solidFill>
                <a:latin typeface="Times" pitchFamily="18" charset="0"/>
              </a:defRPr>
            </a:lvl2pPr>
            <a:lvl3pPr marL="1657693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3pPr>
            <a:lvl4pPr marL="2320770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4pPr>
            <a:lvl5pPr marL="2983847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5pPr>
            <a:lvl6pPr marL="3646924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6pPr>
            <a:lvl7pPr marL="4310002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7pPr>
            <a:lvl8pPr marL="4973079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8pPr>
            <a:lvl9pPr marL="5636156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D20EC995-CA47-4034-89F5-1447BB1637EB}" type="slidenum">
              <a:rPr lang="en-US" altLang="en-US" sz="1700"/>
              <a:pPr/>
              <a:t>6</a:t>
            </a:fld>
            <a:endParaRPr lang="en-US" altLang="en-US" sz="17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6225" y="1111250"/>
            <a:ext cx="9848850" cy="5541963"/>
          </a:xfrm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8761" y="7035463"/>
            <a:ext cx="6858246" cy="6674474"/>
          </a:xfrm>
          <a:noFill/>
        </p:spPr>
        <p:txBody>
          <a:bodyPr/>
          <a:lstStyle/>
          <a:p>
            <a:pPr defTabSz="1326154">
              <a:defRPr/>
            </a:pPr>
            <a:r>
              <a:rPr lang="en-US" dirty="0"/>
              <a:t>The platform is usually standardized by the manufacturer while the communications payload is customized for a given mission</a:t>
            </a:r>
          </a:p>
          <a:p>
            <a:endParaRPr lang="es-ES_tradnl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730673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First satellites were no bigger than a 55 gallon barrel and weighed under 100 kilos vs 5 tons today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39968">
              <a:defRPr sz="3500">
                <a:solidFill>
                  <a:schemeClr val="tx1"/>
                </a:solidFill>
                <a:latin typeface="Times" pitchFamily="18" charset="0"/>
              </a:defRPr>
            </a:lvl1pPr>
            <a:lvl2pPr marL="1077500" indent="-414423" defTabSz="1339968">
              <a:defRPr sz="3500">
                <a:solidFill>
                  <a:schemeClr val="tx1"/>
                </a:solidFill>
                <a:latin typeface="Times" pitchFamily="18" charset="0"/>
              </a:defRPr>
            </a:lvl2pPr>
            <a:lvl3pPr marL="1657693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3pPr>
            <a:lvl4pPr marL="2320770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4pPr>
            <a:lvl5pPr marL="2983847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5pPr>
            <a:lvl6pPr marL="3646924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6pPr>
            <a:lvl7pPr marL="4310002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7pPr>
            <a:lvl8pPr marL="4973079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8pPr>
            <a:lvl9pPr marL="5636156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FFD1ACAB-5C74-41D9-A6DD-FD3E25FB9FEF}" type="slidenum">
              <a:rPr lang="en-US" altLang="en-US" sz="1700"/>
              <a:pPr/>
              <a:t>7</a:t>
            </a:fld>
            <a:endParaRPr lang="en-US" altLang="en-US" sz="1700"/>
          </a:p>
        </p:txBody>
      </p:sp>
    </p:spTree>
    <p:extLst>
      <p:ext uri="{BB962C8B-B14F-4D97-AF65-F5344CB8AC3E}">
        <p14:creationId xmlns="" xmlns:p14="http://schemas.microsoft.com/office/powerpoint/2010/main" val="264248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First satellites were no bigger than a 55 gallon barrel and weighed under 100 kilos vs </a:t>
            </a:r>
            <a:r>
              <a:rPr kumimoji="0" lang="en-US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 5 tons today</a:t>
            </a:r>
            <a:endParaRPr lang="en-US" altLang="en-US" dirty="0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39968">
              <a:defRPr sz="3500">
                <a:solidFill>
                  <a:schemeClr val="tx1"/>
                </a:solidFill>
                <a:latin typeface="Times" pitchFamily="18" charset="0"/>
              </a:defRPr>
            </a:lvl1pPr>
            <a:lvl2pPr marL="1077500" indent="-414423" defTabSz="1339968">
              <a:defRPr sz="3500">
                <a:solidFill>
                  <a:schemeClr val="tx1"/>
                </a:solidFill>
                <a:latin typeface="Times" pitchFamily="18" charset="0"/>
              </a:defRPr>
            </a:lvl2pPr>
            <a:lvl3pPr marL="1657693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3pPr>
            <a:lvl4pPr marL="2320770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4pPr>
            <a:lvl5pPr marL="2983847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5pPr>
            <a:lvl6pPr marL="3646924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6pPr>
            <a:lvl7pPr marL="4310002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7pPr>
            <a:lvl8pPr marL="4973079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8pPr>
            <a:lvl9pPr marL="5636156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FFD1ACAB-5C74-41D9-A6DD-FD3E25FB9FEF}" type="slidenum">
              <a:rPr lang="en-US" altLang="en-US" sz="1700"/>
              <a:pPr/>
              <a:t>8</a:t>
            </a:fld>
            <a:endParaRPr lang="en-US" altLang="en-US" sz="1700"/>
          </a:p>
        </p:txBody>
      </p:sp>
    </p:spTree>
    <p:extLst>
      <p:ext uri="{BB962C8B-B14F-4D97-AF65-F5344CB8AC3E}">
        <p14:creationId xmlns="" xmlns:p14="http://schemas.microsoft.com/office/powerpoint/2010/main" val="2642486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Insurance:</a:t>
            </a:r>
            <a:r>
              <a:rPr lang="en-US" baseline="0" dirty="0" smtClean="0"/>
              <a:t> 20-30% for launch, and 8-15% for orbit operational life. </a:t>
            </a:r>
          </a:p>
          <a:p>
            <a:r>
              <a:rPr lang="en-US" baseline="0" dirty="0" smtClean="0"/>
              <a:t>GCS: 20-30MEur</a:t>
            </a:r>
          </a:p>
          <a:p>
            <a:r>
              <a:rPr lang="en-US" baseline="0" dirty="0" smtClean="0"/>
              <a:t>Operation: 1MEur /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D1499-54B9-4487-9414-DA4AFECFA7FD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90539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" y="7439675"/>
            <a:ext cx="9296400" cy="669571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Which takes us to our SECOND ATTRIBUTE…our exceptional and flexible global network</a:t>
            </a:r>
          </a:p>
          <a:p>
            <a:pPr>
              <a:defRPr/>
            </a:pPr>
            <a:r>
              <a:rPr lang="en-US" dirty="0" smtClean="0">
                <a:cs typeface="Arial" charset="0"/>
              </a:rPr>
              <a:t>My background is in the wireless industry</a:t>
            </a:r>
          </a:p>
          <a:p>
            <a:pPr lvl="1">
              <a:buFontTx/>
              <a:buChar char="•"/>
              <a:defRPr/>
            </a:pPr>
            <a:r>
              <a:rPr lang="en-US" dirty="0" smtClean="0">
                <a:cs typeface="Arial" charset="0"/>
              </a:rPr>
              <a:t>Impressive network reach, scale and complexity</a:t>
            </a:r>
          </a:p>
          <a:p>
            <a:pPr lvl="1">
              <a:buFontTx/>
              <a:buChar char="•"/>
              <a:defRPr/>
            </a:pPr>
            <a:r>
              <a:rPr lang="en-US" dirty="0" smtClean="0">
                <a:cs typeface="Arial" charset="0"/>
              </a:rPr>
              <a:t>Flexible network, designed to serve multiple applications simultaneously</a:t>
            </a:r>
          </a:p>
          <a:p>
            <a:pPr lvl="2">
              <a:buFontTx/>
              <a:buChar char="•"/>
              <a:defRPr/>
            </a:pPr>
            <a:r>
              <a:rPr lang="en-US" dirty="0" smtClean="0">
                <a:cs typeface="Arial" charset="0"/>
              </a:rPr>
              <a:t>  Differentiates us from other operators</a:t>
            </a:r>
          </a:p>
          <a:p>
            <a:pPr marL="616894" lvl="1" indent="-168244">
              <a:buFontTx/>
              <a:buChar char="•"/>
              <a:defRPr/>
            </a:pPr>
            <a:r>
              <a:rPr lang="en-US" dirty="0" smtClean="0">
                <a:cs typeface="Arial" charset="0"/>
              </a:rPr>
              <a:t>Access to growth without replacing ‘plant’</a:t>
            </a:r>
          </a:p>
          <a:p>
            <a:pPr marL="616894" lvl="1" indent="-168244">
              <a:buFontTx/>
              <a:buChar char="•"/>
              <a:defRPr/>
            </a:pPr>
            <a:r>
              <a:rPr lang="en-US" dirty="0" err="1" smtClean="0">
                <a:cs typeface="Arial" charset="0"/>
              </a:rPr>
              <a:t>IntelsatONE</a:t>
            </a:r>
            <a:r>
              <a:rPr lang="en-US" dirty="0" smtClean="0">
                <a:cs typeface="Arial" charset="0"/>
              </a:rPr>
              <a:t> [36k miles]</a:t>
            </a:r>
          </a:p>
          <a:p>
            <a:pPr marL="616894" lvl="1" indent="-168244">
              <a:buFontTx/>
              <a:buChar char="•"/>
              <a:defRPr/>
            </a:pPr>
            <a:endParaRPr lang="en-US" dirty="0" smtClean="0">
              <a:cs typeface="Arial" charset="0"/>
            </a:endParaRPr>
          </a:p>
          <a:p>
            <a:pPr>
              <a:defRPr/>
            </a:pPr>
            <a:r>
              <a:rPr lang="en-US" dirty="0" smtClean="0">
                <a:cs typeface="Arial" charset="0"/>
              </a:rPr>
              <a:t>We are continually evolving the fleet layout, and can do so because we are supported by…</a:t>
            </a:r>
          </a:p>
        </p:txBody>
      </p:sp>
      <p:sp>
        <p:nvSpPr>
          <p:cNvPr id="65540" name="Rectangle 3"/>
          <p:cNvSpPr>
            <a:spLocks noChangeArrowheads="1"/>
          </p:cNvSpPr>
          <p:nvPr/>
        </p:nvSpPr>
        <p:spPr bwMode="auto">
          <a:xfrm>
            <a:off x="1010482" y="6926425"/>
            <a:ext cx="5576577" cy="513257"/>
          </a:xfrm>
          <a:prstGeom prst="rect">
            <a:avLst/>
          </a:prstGeom>
          <a:gradFill rotWithShape="1">
            <a:gsLst>
              <a:gs pos="0">
                <a:srgbClr val="83D3FF"/>
              </a:gs>
              <a:gs pos="50000">
                <a:srgbClr val="B5E2FF"/>
              </a:gs>
              <a:gs pos="100000">
                <a:srgbClr val="DBF0FF"/>
              </a:gs>
            </a:gsLst>
            <a:lin ang="2700000" scaled="1"/>
          </a:gradFill>
          <a:ln w="9525">
            <a:solidFill>
              <a:srgbClr val="B4B4B4"/>
            </a:solidFill>
            <a:miter lim="800000"/>
            <a:headEnd/>
            <a:tailEnd/>
          </a:ln>
        </p:spPr>
        <p:txBody>
          <a:bodyPr wrap="none" lIns="130112" tIns="65055" rIns="130112" bIns="65055" anchor="ctr"/>
          <a:lstStyle/>
          <a:p>
            <a:r>
              <a:rPr lang="en-US" sz="2300" b="1" dirty="0">
                <a:solidFill>
                  <a:schemeClr val="bg1"/>
                </a:solidFill>
                <a:latin typeface="Arial" pitchFamily="34" charset="0"/>
              </a:rPr>
              <a:t>Exceptionally Flexible Global Network</a:t>
            </a:r>
          </a:p>
        </p:txBody>
      </p:sp>
    </p:spTree>
    <p:extLst>
      <p:ext uri="{BB962C8B-B14F-4D97-AF65-F5344CB8AC3E}">
        <p14:creationId xmlns="" xmlns:p14="http://schemas.microsoft.com/office/powerpoint/2010/main" val="197816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D1499-54B9-4487-9414-DA4AFECFA7FD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614278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D1499-54B9-4487-9414-DA4AFECFA7FD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19139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39968">
              <a:defRPr sz="3500">
                <a:solidFill>
                  <a:schemeClr val="tx1"/>
                </a:solidFill>
                <a:latin typeface="Times" pitchFamily="18" charset="0"/>
              </a:defRPr>
            </a:lvl1pPr>
            <a:lvl2pPr marL="1077500" indent="-414423" defTabSz="1339968">
              <a:defRPr sz="3500">
                <a:solidFill>
                  <a:schemeClr val="tx1"/>
                </a:solidFill>
                <a:latin typeface="Times" pitchFamily="18" charset="0"/>
              </a:defRPr>
            </a:lvl2pPr>
            <a:lvl3pPr marL="1657693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3pPr>
            <a:lvl4pPr marL="2320770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4pPr>
            <a:lvl5pPr marL="2983847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5pPr>
            <a:lvl6pPr marL="3646924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6pPr>
            <a:lvl7pPr marL="4310002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7pPr>
            <a:lvl8pPr marL="4973079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8pPr>
            <a:lvl9pPr marL="5636156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FFD1ACAB-5C74-41D9-A6DD-FD3E25FB9FEF}" type="slidenum">
              <a:rPr lang="en-US" altLang="en-US" sz="1700"/>
              <a:pPr/>
              <a:t>18</a:t>
            </a:fld>
            <a:endParaRPr lang="en-US" altLang="en-US" sz="1700"/>
          </a:p>
        </p:txBody>
      </p:sp>
    </p:spTree>
    <p:extLst>
      <p:ext uri="{BB962C8B-B14F-4D97-AF65-F5344CB8AC3E}">
        <p14:creationId xmlns="" xmlns:p14="http://schemas.microsoft.com/office/powerpoint/2010/main" val="2642486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79400" y="1108075"/>
            <a:ext cx="9855200" cy="5545138"/>
          </a:xfrm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39968">
              <a:defRPr sz="3500">
                <a:solidFill>
                  <a:schemeClr val="tx1"/>
                </a:solidFill>
                <a:latin typeface="Times" pitchFamily="18" charset="0"/>
              </a:defRPr>
            </a:lvl1pPr>
            <a:lvl2pPr marL="1077500" indent="-414423" defTabSz="1339968">
              <a:defRPr sz="3500">
                <a:solidFill>
                  <a:schemeClr val="tx1"/>
                </a:solidFill>
                <a:latin typeface="Times" pitchFamily="18" charset="0"/>
              </a:defRPr>
            </a:lvl2pPr>
            <a:lvl3pPr marL="1657693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3pPr>
            <a:lvl4pPr marL="2320770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4pPr>
            <a:lvl5pPr marL="2983847" indent="-331539" defTabSz="1339968">
              <a:defRPr sz="3500">
                <a:solidFill>
                  <a:schemeClr val="tx1"/>
                </a:solidFill>
                <a:latin typeface="Times" pitchFamily="18" charset="0"/>
              </a:defRPr>
            </a:lvl5pPr>
            <a:lvl6pPr marL="3646924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6pPr>
            <a:lvl7pPr marL="4310002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7pPr>
            <a:lvl8pPr marL="4973079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8pPr>
            <a:lvl9pPr marL="5636156" indent="-331539" defTabSz="133996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FFD1ACAB-5C74-41D9-A6DD-FD3E25FB9FEF}" type="slidenum">
              <a:rPr lang="en-US" altLang="en-US" sz="1700"/>
              <a:pPr/>
              <a:t>19</a:t>
            </a:fld>
            <a:endParaRPr lang="en-US" altLang="en-US" sz="1700"/>
          </a:p>
        </p:txBody>
      </p:sp>
    </p:spTree>
    <p:extLst>
      <p:ext uri="{BB962C8B-B14F-4D97-AF65-F5344CB8AC3E}">
        <p14:creationId xmlns="" xmlns:p14="http://schemas.microsoft.com/office/powerpoint/2010/main" val="2642486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7813" y="1108075"/>
            <a:ext cx="9852026" cy="5543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D1499-54B9-4487-9414-DA4AFECFA7FD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48395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5"/>
            <a:ext cx="12188888" cy="6857964"/>
          </a:xfrm>
          <a:prstGeom prst="rect">
            <a:avLst/>
          </a:prstGeom>
        </p:spPr>
      </p:pic>
      <p:sp>
        <p:nvSpPr>
          <p:cNvPr id="1945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94412" y="2133600"/>
            <a:ext cx="5867400" cy="1295400"/>
          </a:xfrm>
        </p:spPr>
        <p:txBody>
          <a:bodyPr anchor="b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 smtClean="0"/>
              <a:t>Presentation Title</a:t>
            </a: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6094412" y="3505200"/>
            <a:ext cx="5867400" cy="477994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734658" y="6553200"/>
            <a:ext cx="3364433" cy="278710"/>
          </a:xfrm>
          <a:prstGeom prst="rect">
            <a:avLst/>
          </a:prstGeom>
        </p:spPr>
        <p:txBody>
          <a:bodyPr vert="horz" lIns="74989" tIns="37493" rIns="74989" bIns="37493" rtlCol="0" anchor="ctr"/>
          <a:lstStyle>
            <a:defPPr>
              <a:defRPr lang="en-US"/>
            </a:defPPr>
            <a:lvl1pPr algn="r" defTabSz="455571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5571" indent="-8070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2444" indent="-162703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69317" indent="-244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6191" indent="-326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187434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249219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62408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99895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45557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8286E-5DD1-3944-83BC-AD1147DD8DD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557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094413" y="4033990"/>
            <a:ext cx="6094412" cy="14034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28000">
                <a:srgbClr val="92D050"/>
              </a:gs>
              <a:gs pos="100000">
                <a:srgbClr val="0087E6"/>
              </a:gs>
              <a:gs pos="100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lIns="74989" tIns="37493" rIns="74989" bIns="37493" anchor="ctr"/>
          <a:lstStyle/>
          <a:p>
            <a:pPr marL="0" marR="0" lvl="0" indent="0" algn="ctr" defTabSz="456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863" y="5947872"/>
            <a:ext cx="3082122" cy="723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3" y="206828"/>
            <a:ext cx="10385425" cy="8412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3" y="1105230"/>
            <a:ext cx="11098397" cy="49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629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3" y="206828"/>
            <a:ext cx="10385425" cy="85203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3" y="1114425"/>
            <a:ext cx="11098397" cy="49813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203147" y="6367046"/>
            <a:ext cx="5180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9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Intelsat Proprietary and Confidential</a:t>
            </a:r>
            <a:endParaRPr lang="en-US" sz="1600" dirty="0">
              <a:solidFill>
                <a:srgbClr val="0079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278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"/>
            <a:ext cx="12188886" cy="6857962"/>
          </a:xfrm>
          <a:prstGeom prst="rect">
            <a:avLst/>
          </a:prstGeom>
        </p:spPr>
      </p:pic>
      <p:sp>
        <p:nvSpPr>
          <p:cNvPr id="1945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94412" y="2133600"/>
            <a:ext cx="5867400" cy="1295400"/>
          </a:xfrm>
        </p:spPr>
        <p:txBody>
          <a:bodyPr anchor="b" anchorCtr="0"/>
          <a:lstStyle>
            <a:lvl1pPr algn="l">
              <a:defRPr sz="3200">
                <a:solidFill>
                  <a:srgbClr val="00798D"/>
                </a:solidFill>
              </a:defRPr>
            </a:lvl1pPr>
          </a:lstStyle>
          <a:p>
            <a:pPr lvl="0"/>
            <a:r>
              <a:rPr lang="en-US" altLang="en-US" noProof="0" dirty="0" smtClean="0"/>
              <a:t>Presentation Title</a:t>
            </a: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6094412" y="3505200"/>
            <a:ext cx="5867400" cy="477994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 sz="2400" b="0">
                <a:solidFill>
                  <a:srgbClr val="00798D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734658" y="6553200"/>
            <a:ext cx="3364433" cy="278710"/>
          </a:xfrm>
          <a:prstGeom prst="rect">
            <a:avLst/>
          </a:prstGeom>
        </p:spPr>
        <p:txBody>
          <a:bodyPr vert="horz" lIns="74989" tIns="37493" rIns="74989" bIns="37493" rtlCol="0" anchor="ctr"/>
          <a:lstStyle>
            <a:defPPr>
              <a:defRPr lang="en-US"/>
            </a:defPPr>
            <a:lvl1pPr algn="r" defTabSz="455571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5571" indent="-8070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2444" indent="-162703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69317" indent="-244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6191" indent="-326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187434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249219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62408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99895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45557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8286E-5DD1-3944-83BC-AD1147DD8DD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798D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557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98D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094443" y="4225721"/>
            <a:ext cx="3581369" cy="330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63D0854-336F-4F9B-A9EC-1CD9A6E31AF3}" type="datetime4">
              <a:rPr lang="en-US" sz="2000" smtClean="0">
                <a:solidFill>
                  <a:schemeClr val="bg1"/>
                </a:solidFill>
                <a:latin typeface="+mj-lt"/>
              </a:rPr>
              <a:pPr/>
              <a:t>July 18, 2017</a:t>
            </a:fld>
            <a:endParaRPr lang="en-US" sz="2000" dirty="0" err="1" smtClean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4178" y="5947230"/>
            <a:ext cx="3071561" cy="6785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853223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Slide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5"/>
            <a:ext cx="12188888" cy="6857963"/>
          </a:xfrm>
          <a:prstGeom prst="rect">
            <a:avLst/>
          </a:prstGeom>
        </p:spPr>
      </p:pic>
      <p:sp>
        <p:nvSpPr>
          <p:cNvPr id="1945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94412" y="2133600"/>
            <a:ext cx="5867400" cy="1295400"/>
          </a:xfrm>
        </p:spPr>
        <p:txBody>
          <a:bodyPr anchor="b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 smtClean="0"/>
              <a:t>Presentation Title</a:t>
            </a: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6094412" y="3505200"/>
            <a:ext cx="5867400" cy="477994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734658" y="6553200"/>
            <a:ext cx="3364433" cy="278710"/>
          </a:xfrm>
          <a:prstGeom prst="rect">
            <a:avLst/>
          </a:prstGeom>
        </p:spPr>
        <p:txBody>
          <a:bodyPr vert="horz" lIns="74989" tIns="37493" rIns="74989" bIns="37493" rtlCol="0" anchor="ctr"/>
          <a:lstStyle>
            <a:defPPr>
              <a:defRPr lang="en-US"/>
            </a:defPPr>
            <a:lvl1pPr algn="r" defTabSz="455571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5571" indent="-8070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2444" indent="-162703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69317" indent="-244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6191" indent="-326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187434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249219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62408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99895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45557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8286E-5DD1-3944-83BC-AD1147DD8DD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557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863" y="5947872"/>
            <a:ext cx="3082122" cy="7235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872257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Slide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"/>
            <a:ext cx="12188886" cy="6857963"/>
          </a:xfrm>
          <a:prstGeom prst="rect">
            <a:avLst/>
          </a:prstGeom>
        </p:spPr>
      </p:pic>
      <p:sp>
        <p:nvSpPr>
          <p:cNvPr id="1945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94412" y="2133600"/>
            <a:ext cx="5867400" cy="1295400"/>
          </a:xfrm>
        </p:spPr>
        <p:txBody>
          <a:bodyPr anchor="b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 smtClean="0"/>
              <a:t>Presentation Title</a:t>
            </a: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6094412" y="3505200"/>
            <a:ext cx="5867400" cy="477994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734658" y="6553200"/>
            <a:ext cx="3364433" cy="278710"/>
          </a:xfrm>
          <a:prstGeom prst="rect">
            <a:avLst/>
          </a:prstGeom>
        </p:spPr>
        <p:txBody>
          <a:bodyPr vert="horz" lIns="74989" tIns="37493" rIns="74989" bIns="37493" rtlCol="0" anchor="ctr"/>
          <a:lstStyle>
            <a:defPPr>
              <a:defRPr lang="en-US"/>
            </a:defPPr>
            <a:lvl1pPr algn="r" defTabSz="455571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5571" indent="-8070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2444" indent="-162703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69317" indent="-244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6191" indent="-326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187434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249219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62408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99895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45557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8286E-5DD1-3944-83BC-AD1147DD8DD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557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863" y="5947872"/>
            <a:ext cx="3082122" cy="7235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967645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Slide - Lt.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"/>
            <a:ext cx="12188886" cy="6857962"/>
          </a:xfrm>
          <a:prstGeom prst="rect">
            <a:avLst/>
          </a:prstGeom>
        </p:spPr>
      </p:pic>
      <p:sp>
        <p:nvSpPr>
          <p:cNvPr id="19459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94412" y="2133600"/>
            <a:ext cx="5867400" cy="1295400"/>
          </a:xfrm>
        </p:spPr>
        <p:txBody>
          <a:bodyPr anchor="b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 smtClean="0"/>
              <a:t>Presentation Title</a:t>
            </a: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6094412" y="3505200"/>
            <a:ext cx="5867400" cy="477994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 smtClean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734658" y="6553200"/>
            <a:ext cx="3364433" cy="278710"/>
          </a:xfrm>
          <a:prstGeom prst="rect">
            <a:avLst/>
          </a:prstGeom>
        </p:spPr>
        <p:txBody>
          <a:bodyPr vert="horz" lIns="74989" tIns="37493" rIns="74989" bIns="37493" rtlCol="0" anchor="ctr"/>
          <a:lstStyle>
            <a:defPPr>
              <a:defRPr lang="en-US"/>
            </a:defPPr>
            <a:lvl1pPr algn="r" defTabSz="455571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5571" indent="-8070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2444" indent="-162703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69317" indent="-244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6191" indent="-326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187434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249219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62408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99895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45557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8286E-5DD1-3944-83BC-AD1147DD8DD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557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863" y="5947872"/>
            <a:ext cx="3082122" cy="7235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4714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833" y="2209801"/>
            <a:ext cx="10360501" cy="1362075"/>
          </a:xfrm>
        </p:spPr>
        <p:txBody>
          <a:bodyPr anchor="b" anchorCtr="0"/>
          <a:lstStyle>
            <a:lvl1pPr algn="l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3581401"/>
            <a:ext cx="10360501" cy="1500187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338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411" y="1114425"/>
            <a:ext cx="5607731" cy="49815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114425"/>
            <a:ext cx="5605272" cy="49815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084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1111138"/>
            <a:ext cx="56186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413" y="1753168"/>
            <a:ext cx="5618616" cy="3788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111138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753168"/>
            <a:ext cx="5387630" cy="3788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79412" y="215900"/>
            <a:ext cx="111252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552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66665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92216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16" y="4535657"/>
            <a:ext cx="7313295" cy="566738"/>
          </a:xfrm>
        </p:spPr>
        <p:txBody>
          <a:bodyPr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2116" y="347832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116" y="5102395"/>
            <a:ext cx="7313295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5416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68094" y="6702885"/>
            <a:ext cx="12256920" cy="155115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28000">
                <a:srgbClr val="92D050"/>
              </a:gs>
              <a:gs pos="100000">
                <a:srgbClr val="0087E6"/>
              </a:gs>
              <a:gs pos="100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lIns="74989" tIns="37493" rIns="74989" bIns="37493" anchor="ctr"/>
          <a:lstStyle/>
          <a:p>
            <a:pPr marL="0" marR="0" lvl="0" indent="0" algn="ctr" defTabSz="456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9412" y="215900"/>
            <a:ext cx="1112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3" y="1114425"/>
            <a:ext cx="11098398" cy="485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>
          <a:xfrm>
            <a:off x="9532640" y="6655490"/>
            <a:ext cx="2523982" cy="278710"/>
          </a:xfrm>
          <a:prstGeom prst="rect">
            <a:avLst/>
          </a:prstGeom>
        </p:spPr>
        <p:txBody>
          <a:bodyPr vert="horz" lIns="74989" tIns="37493" rIns="74989" bIns="37493" rtlCol="0" anchor="ctr"/>
          <a:lstStyle>
            <a:defPPr>
              <a:defRPr lang="en-US"/>
            </a:defPPr>
            <a:lvl1pPr algn="r" defTabSz="455571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5571" indent="-8070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2444" indent="-162703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69317" indent="-244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6191" indent="-326710" algn="l" defTabSz="455571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187434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249219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262408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2998958" algn="l" defTabSz="374869" rtl="0" eaLnBrk="1" latinLnBrk="0" hangingPunct="1">
              <a:defRPr sz="18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45557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8286E-5DD1-3944-83BC-AD1147DD8DD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557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 rot="10800000">
            <a:off x="-56090" y="-3844"/>
            <a:ext cx="12290399" cy="148817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28000">
                <a:srgbClr val="92D050"/>
              </a:gs>
              <a:gs pos="100000">
                <a:srgbClr val="0087E6"/>
              </a:gs>
              <a:gs pos="100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lIns="74989" tIns="37493" rIns="74989" bIns="37493" anchor="ctr"/>
          <a:lstStyle/>
          <a:p>
            <a:pPr marL="0" marR="0" lvl="0" indent="0" algn="ctr" defTabSz="456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812" y="6162674"/>
            <a:ext cx="1829311" cy="492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62" r:id="rId4"/>
    <p:sldLayoutId id="2147483659" r:id="rId5"/>
    <p:sldLayoutId id="2147483660" r:id="rId6"/>
    <p:sldLayoutId id="2147483661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7" r:id="rId13"/>
  </p:sldLayoutIdLst>
  <p:timing>
    <p:tnLst>
      <p:par>
        <p:cTn id="1" dur="indefinite" restart="never" nodeType="tmRoot"/>
      </p:par>
    </p:tnLst>
  </p:timing>
  <p:txStyles>
    <p:titleStyle>
      <a:lvl1pPr algn="l" defTabSz="374942" rtl="0" eaLnBrk="1" fontAlgn="base" latinLnBrk="0" hangingPunct="1">
        <a:spcBef>
          <a:spcPct val="0"/>
        </a:spcBef>
        <a:spcAft>
          <a:spcPct val="0"/>
        </a:spcAft>
        <a:buNone/>
        <a:defRPr lang="en-US" altLang="en-US" sz="2800" b="0" kern="1200" dirty="0" smtClean="0">
          <a:solidFill>
            <a:srgbClr val="00798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76213" indent="-176213" algn="l" rtl="0" eaLnBrk="1" fontAlgn="base" hangingPunct="1">
        <a:spcBef>
          <a:spcPct val="20000"/>
        </a:spcBef>
        <a:spcAft>
          <a:spcPts val="700"/>
        </a:spcAft>
        <a:buClr>
          <a:srgbClr val="00798D"/>
        </a:buClr>
        <a:buFont typeface="Arial" panose="020B0604020202020204" pitchFamily="34" charset="0"/>
        <a:buChar char="•"/>
        <a:defRPr sz="2400" b="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8650" indent="-171450" algn="l" rtl="0" eaLnBrk="1" fontAlgn="base" hangingPunct="1">
        <a:spcBef>
          <a:spcPct val="20000"/>
        </a:spcBef>
        <a:spcAft>
          <a:spcPts val="700"/>
        </a:spcAft>
        <a:buClr>
          <a:srgbClr val="00798D"/>
        </a:buClr>
        <a:buFont typeface="Arial" panose="020B0604020202020204" pitchFamily="34" charset="0"/>
        <a:buChar char="•"/>
        <a:defRPr sz="2000" b="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090613" indent="-176213" algn="l" rtl="0" eaLnBrk="1" fontAlgn="base" hangingPunct="1">
        <a:spcBef>
          <a:spcPct val="20000"/>
        </a:spcBef>
        <a:spcAft>
          <a:spcPts val="700"/>
        </a:spcAft>
        <a:buClr>
          <a:srgbClr val="00798D"/>
        </a:buClr>
        <a:buFont typeface="Arial" panose="020B0604020202020204" pitchFamily="34" charset="0"/>
        <a:buChar char="•"/>
        <a:defRPr sz="1800" b="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543050" indent="-171450" algn="l" rtl="0" eaLnBrk="1" fontAlgn="base" hangingPunct="1">
        <a:spcBef>
          <a:spcPct val="20000"/>
        </a:spcBef>
        <a:spcAft>
          <a:spcPts val="700"/>
        </a:spcAft>
        <a:buClr>
          <a:srgbClr val="00798D"/>
        </a:buClr>
        <a:buFont typeface="Arial" panose="020B0604020202020204" pitchFamily="34" charset="0"/>
        <a:buChar char="•"/>
        <a:defRPr sz="1600" b="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03425" indent="-174625" algn="l" rtl="0" eaLnBrk="1" fontAlgn="base" hangingPunct="1">
        <a:spcBef>
          <a:spcPct val="20000"/>
        </a:spcBef>
        <a:spcAft>
          <a:spcPts val="700"/>
        </a:spcAft>
        <a:buClr>
          <a:srgbClr val="00798D"/>
        </a:buClr>
        <a:buFont typeface="Arial" panose="020B0604020202020204" pitchFamily="34" charset="0"/>
        <a:buChar char="•"/>
        <a:defRPr sz="1400" b="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ts val="700"/>
        </a:spcAft>
        <a:buClr>
          <a:schemeClr val="folHlink"/>
        </a:buClr>
        <a:buChar char="»"/>
        <a:defRPr sz="12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ts val="700"/>
        </a:spcAft>
        <a:buClr>
          <a:schemeClr val="folHlink"/>
        </a:buClr>
        <a:buChar char="»"/>
        <a:defRPr sz="12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ts val="700"/>
        </a:spcAft>
        <a:buClr>
          <a:schemeClr val="folHlink"/>
        </a:buClr>
        <a:buChar char="»"/>
        <a:defRPr sz="12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ts val="700"/>
        </a:spcAft>
        <a:buClr>
          <a:schemeClr val="folHlink"/>
        </a:buClr>
        <a:buChar char="»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ITSO - </a:t>
            </a:r>
            <a:r>
              <a:rPr lang="en-US" altLang="en-US" b="1" dirty="0"/>
              <a:t>Basics of Satellite Communications </a:t>
            </a:r>
            <a:endParaRPr lang="en-US" alt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1800" dirty="0" smtClean="0"/>
              <a:t>Nishaal Goure Sunkurh</a:t>
            </a:r>
            <a:endParaRPr lang="en-US" altLang="en-US" sz="1800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094412" y="4192452"/>
            <a:ext cx="4648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798D"/>
              </a:buClr>
              <a:buFont typeface="Times" pitchFamily="18" charset="0"/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06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7075" indent="-168275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4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 smtClean="0"/>
              <a:t>17 July 2017</a:t>
            </a:r>
            <a:endParaRPr lang="en-US" altLang="en-US" kern="0" dirty="0"/>
          </a:p>
        </p:txBody>
      </p:sp>
    </p:spTree>
    <p:extLst>
      <p:ext uri="{BB962C8B-B14F-4D97-AF65-F5344CB8AC3E}">
        <p14:creationId xmlns="" xmlns:p14="http://schemas.microsoft.com/office/powerpoint/2010/main" val="9160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4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/>
              <a:t>Introduction</a:t>
            </a:r>
            <a:endParaRPr lang="en-US" altLang="en-US" sz="3200" dirty="0"/>
          </a:p>
        </p:txBody>
      </p:sp>
      <p:sp>
        <p:nvSpPr>
          <p:cNvPr id="1742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379412" y="990344"/>
            <a:ext cx="11582399" cy="2591056"/>
          </a:xfrm>
        </p:spPr>
        <p:txBody>
          <a:bodyPr/>
          <a:lstStyle/>
          <a:p>
            <a:pPr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en-US" altLang="en-US" dirty="0" smtClean="0"/>
              <a:t>Nishaal Goure Sunkurh</a:t>
            </a:r>
          </a:p>
          <a:p>
            <a:pPr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en-US" altLang="en-US" dirty="0" smtClean="0"/>
              <a:t>Customer Solutions Engineer at Intelsat</a:t>
            </a:r>
          </a:p>
          <a:p>
            <a:pPr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en-US" altLang="en-US" dirty="0" smtClean="0"/>
              <a:t>Based in the </a:t>
            </a:r>
            <a:r>
              <a:rPr lang="en-US" altLang="en-US" dirty="0" err="1" smtClean="0"/>
              <a:t>Sandton</a:t>
            </a:r>
            <a:r>
              <a:rPr lang="en-US" altLang="en-US" dirty="0" smtClean="0"/>
              <a:t> Office in Johannesburg </a:t>
            </a:r>
          </a:p>
          <a:p>
            <a:pPr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en-US" altLang="en-US" dirty="0" smtClean="0"/>
              <a:t>Tel: +27 11 535 4700</a:t>
            </a:r>
          </a:p>
          <a:p>
            <a:pPr>
              <a:buClr>
                <a:srgbClr val="009999"/>
              </a:buClr>
              <a:buFont typeface="Arial" panose="020B0604020202020204" pitchFamily="34" charset="0"/>
              <a:buChar char="•"/>
            </a:pPr>
            <a:r>
              <a:rPr lang="en-US" altLang="en-US" dirty="0" smtClean="0"/>
              <a:t>E-mail: </a:t>
            </a:r>
            <a:r>
              <a:rPr lang="en-US" altLang="en-US" dirty="0" smtClean="0">
                <a:solidFill>
                  <a:schemeClr val="tx2"/>
                </a:solidFill>
              </a:rPr>
              <a:t>Nishaal.GoureSunkurh@Intelsat.com</a:t>
            </a:r>
          </a:p>
          <a:p>
            <a:pPr>
              <a:buClr>
                <a:srgbClr val="009999"/>
              </a:buClr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5" name="Rectangle 16"/>
          <p:cNvSpPr txBox="1">
            <a:spLocks noChangeArrowheads="1"/>
          </p:cNvSpPr>
          <p:nvPr/>
        </p:nvSpPr>
        <p:spPr bwMode="auto">
          <a:xfrm>
            <a:off x="455612" y="4343400"/>
            <a:ext cx="10385425" cy="84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374942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lang="en-US" altLang="en-US" sz="2800" b="0" kern="1200">
                <a:solidFill>
                  <a:srgbClr val="00798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ZA" sz="3200" dirty="0" smtClean="0"/>
              <a:t>Guidelines</a:t>
            </a:r>
            <a:endParaRPr lang="en-ZA" sz="3200" dirty="0"/>
          </a:p>
        </p:txBody>
      </p:sp>
      <p:sp>
        <p:nvSpPr>
          <p:cNvPr id="6" name="Rectangle 17"/>
          <p:cNvSpPr txBox="1">
            <a:spLocks noChangeArrowheads="1"/>
          </p:cNvSpPr>
          <p:nvPr/>
        </p:nvSpPr>
        <p:spPr bwMode="auto">
          <a:xfrm>
            <a:off x="379412" y="4876800"/>
            <a:ext cx="11582399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400" b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06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4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9999"/>
              </a:buClr>
            </a:pPr>
            <a:r>
              <a:rPr lang="en-US" altLang="en-US" kern="0" dirty="0" smtClean="0"/>
              <a:t>Mobile Phones: Kindly switch to Silent Mode</a:t>
            </a:r>
          </a:p>
          <a:p>
            <a:pPr>
              <a:buClr>
                <a:srgbClr val="009999"/>
              </a:buClr>
            </a:pPr>
            <a:r>
              <a:rPr lang="en-US" altLang="en-US" kern="0" dirty="0" smtClean="0"/>
              <a:t>Please ask questions</a:t>
            </a:r>
          </a:p>
          <a:p>
            <a:pPr>
              <a:buClr>
                <a:srgbClr val="009999"/>
              </a:buClr>
            </a:pPr>
            <a:endParaRPr lang="en-US" altLang="en-US" kern="0" dirty="0"/>
          </a:p>
        </p:txBody>
      </p:sp>
    </p:spTree>
    <p:extLst>
      <p:ext uri="{BB962C8B-B14F-4D97-AF65-F5344CB8AC3E}">
        <p14:creationId xmlns="" xmlns:p14="http://schemas.microsoft.com/office/powerpoint/2010/main" val="24845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4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/>
              <a:t>Contents</a:t>
            </a:r>
            <a:endParaRPr lang="en-US" altLang="en-US" sz="3200" dirty="0"/>
          </a:p>
        </p:txBody>
      </p:sp>
      <p:sp>
        <p:nvSpPr>
          <p:cNvPr id="1742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379413" y="1371344"/>
            <a:ext cx="11582399" cy="4724400"/>
          </a:xfrm>
        </p:spPr>
        <p:txBody>
          <a:bodyPr/>
          <a:lstStyle/>
          <a:p>
            <a:pPr lvl="0"/>
            <a:r>
              <a:rPr lang="en-US" dirty="0"/>
              <a:t>Introduction to Satellite </a:t>
            </a:r>
            <a:r>
              <a:rPr lang="en-US" dirty="0" smtClean="0"/>
              <a:t>Communications</a:t>
            </a:r>
          </a:p>
          <a:p>
            <a:pPr lvl="1"/>
            <a:r>
              <a:rPr lang="en-US" dirty="0"/>
              <a:t>Satellite Economics</a:t>
            </a:r>
          </a:p>
          <a:p>
            <a:r>
              <a:rPr lang="en-US" dirty="0" smtClean="0"/>
              <a:t>Satellite </a:t>
            </a:r>
            <a:r>
              <a:rPr lang="en-US" dirty="0"/>
              <a:t>Network Design</a:t>
            </a:r>
            <a:endParaRPr lang="en-ZA" dirty="0"/>
          </a:p>
          <a:p>
            <a:r>
              <a:rPr lang="en-US" dirty="0" smtClean="0"/>
              <a:t>Satellite </a:t>
            </a:r>
            <a:r>
              <a:rPr lang="en-US" dirty="0"/>
              <a:t>Earth Station Equipment </a:t>
            </a:r>
            <a:endParaRPr lang="en-ZA" dirty="0"/>
          </a:p>
          <a:p>
            <a:pPr lvl="0"/>
            <a:r>
              <a:rPr lang="en-US" dirty="0"/>
              <a:t>Digital Communications </a:t>
            </a:r>
            <a:r>
              <a:rPr lang="en-US" dirty="0" smtClean="0"/>
              <a:t>Techniques</a:t>
            </a:r>
          </a:p>
          <a:p>
            <a:r>
              <a:rPr lang="en-US" dirty="0"/>
              <a:t>Modulation</a:t>
            </a:r>
            <a:endParaRPr lang="en-ZA" dirty="0"/>
          </a:p>
          <a:p>
            <a:r>
              <a:rPr lang="en-US" dirty="0" smtClean="0"/>
              <a:t>Technology </a:t>
            </a:r>
            <a:r>
              <a:rPr lang="en-US" dirty="0"/>
              <a:t>Trends </a:t>
            </a:r>
            <a:endParaRPr lang="en-ZA" dirty="0"/>
          </a:p>
          <a:p>
            <a:pPr lvl="0"/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53001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altLang="en-US" dirty="0"/>
              <a:t>Introduction to Satellite Communications </a:t>
            </a:r>
            <a:endParaRPr lang="en-ZA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1764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4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is a Telecommunications </a:t>
            </a:r>
            <a:r>
              <a:rPr lang="en-US" sz="3200" dirty="0" smtClean="0"/>
              <a:t>Satellite?</a:t>
            </a:r>
            <a:endParaRPr lang="en-US" alt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11015" y="1371600"/>
            <a:ext cx="1117309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400" b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06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4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A telecommunications satellite is a</a:t>
            </a:r>
            <a:r>
              <a:rPr lang="en-US" sz="2000" kern="0" dirty="0" smtClean="0"/>
              <a:t> </a:t>
            </a:r>
            <a:r>
              <a:rPr lang="en-US" kern="0" dirty="0" smtClean="0"/>
              <a:t>complex machine located in outer space that:</a:t>
            </a:r>
          </a:p>
          <a:p>
            <a:pPr lvl="1"/>
            <a:r>
              <a:rPr lang="en-US" kern="0" dirty="0" smtClean="0"/>
              <a:t>Receives signals from the Earth </a:t>
            </a:r>
          </a:p>
          <a:p>
            <a:pPr lvl="1"/>
            <a:r>
              <a:rPr lang="en-US" kern="0" dirty="0" smtClean="0"/>
              <a:t>Converts, amplifies and sends signals back down to the Earth</a:t>
            </a:r>
          </a:p>
          <a:p>
            <a:pPr lvl="1"/>
            <a:r>
              <a:rPr lang="en-US" kern="0" dirty="0" smtClean="0"/>
              <a:t>Reaches millions of locations at the same time</a:t>
            </a:r>
          </a:p>
          <a:p>
            <a:pPr lvl="1"/>
            <a:endParaRPr lang="en-US" kern="0" dirty="0" smtClean="0"/>
          </a:p>
          <a:p>
            <a:r>
              <a:rPr lang="en-US" kern="0" dirty="0" smtClean="0"/>
              <a:t>A telecommunications satellite comprises of:</a:t>
            </a:r>
          </a:p>
          <a:p>
            <a:pPr lvl="1"/>
            <a:r>
              <a:rPr lang="en-US" kern="0" dirty="0" smtClean="0"/>
              <a:t>A </a:t>
            </a:r>
            <a:r>
              <a:rPr lang="en-US" kern="0" dirty="0" smtClean="0">
                <a:solidFill>
                  <a:srgbClr val="0070C0"/>
                </a:solidFill>
              </a:rPr>
              <a:t>platform (or bus) </a:t>
            </a:r>
            <a:r>
              <a:rPr lang="en-US" kern="0" dirty="0" smtClean="0">
                <a:solidFill>
                  <a:schemeClr val="tx2"/>
                </a:solidFill>
              </a:rPr>
              <a:t>which includes the </a:t>
            </a:r>
            <a:r>
              <a:rPr lang="en-US" kern="0" dirty="0" smtClean="0"/>
              <a:t>propulsion system, fuel tanks, batteries, solar panels, attitude and orbit control functions, etc.</a:t>
            </a:r>
          </a:p>
          <a:p>
            <a:pPr lvl="1"/>
            <a:r>
              <a:rPr lang="en-US" kern="0" dirty="0" smtClean="0"/>
              <a:t>A </a:t>
            </a:r>
            <a:r>
              <a:rPr lang="en-US" kern="0" dirty="0" smtClean="0">
                <a:solidFill>
                  <a:srgbClr val="0070C0"/>
                </a:solidFill>
              </a:rPr>
              <a:t>payload</a:t>
            </a:r>
            <a:r>
              <a:rPr lang="en-US" kern="0" dirty="0" smtClean="0"/>
              <a:t> of antennas, amplifiers, frequency converters, </a:t>
            </a:r>
            <a:r>
              <a:rPr lang="en-US" kern="0" dirty="0" err="1" smtClean="0"/>
              <a:t>etc</a:t>
            </a:r>
            <a:endParaRPr lang="en-US" kern="0" dirty="0"/>
          </a:p>
        </p:txBody>
      </p:sp>
    </p:spTree>
    <p:extLst>
      <p:ext uri="{BB962C8B-B14F-4D97-AF65-F5344CB8AC3E}">
        <p14:creationId xmlns="" xmlns:p14="http://schemas.microsoft.com/office/powerpoint/2010/main" val="79160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6"/>
          <p:cNvSpPr>
            <a:spLocks noGrp="1" noChangeArrowheads="1"/>
          </p:cNvSpPr>
          <p:nvPr>
            <p:ph type="title"/>
          </p:nvPr>
        </p:nvSpPr>
        <p:spPr>
          <a:xfrm>
            <a:off x="711015" y="207084"/>
            <a:ext cx="11173090" cy="1143000"/>
          </a:xfrm>
        </p:spPr>
        <p:txBody>
          <a:bodyPr/>
          <a:lstStyle/>
          <a:p>
            <a:r>
              <a:rPr lang="en-US" dirty="0" smtClean="0"/>
              <a:t>Basis Telecommunications Satellite template</a:t>
            </a:r>
            <a:endParaRPr lang="en-US" altLang="en-US" dirty="0" smtClean="0"/>
          </a:p>
        </p:txBody>
      </p:sp>
      <p:grpSp>
        <p:nvGrpSpPr>
          <p:cNvPr id="17411" name="Group 15"/>
          <p:cNvGrpSpPr>
            <a:grpSpLocks/>
          </p:cNvGrpSpPr>
          <p:nvPr/>
        </p:nvGrpSpPr>
        <p:grpSpPr bwMode="auto">
          <a:xfrm>
            <a:off x="1117310" y="1743074"/>
            <a:ext cx="9226263" cy="4581526"/>
            <a:chOff x="519" y="1200"/>
            <a:chExt cx="4360" cy="2886"/>
          </a:xfrm>
        </p:grpSpPr>
        <p:pic>
          <p:nvPicPr>
            <p:cNvPr id="17412" name="Picture 4" descr="satellit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" y="2008"/>
              <a:ext cx="2929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>
              <a:off x="2005" y="1809"/>
              <a:ext cx="618" cy="855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 flipH="1">
              <a:off x="2609" y="1579"/>
              <a:ext cx="663" cy="722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H="1">
              <a:off x="2967" y="2073"/>
              <a:ext cx="992" cy="365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V="1">
              <a:off x="1018" y="2403"/>
              <a:ext cx="847" cy="451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519" y="2854"/>
              <a:ext cx="93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en-US" altLang="en-US" sz="1800" b="1">
                  <a:latin typeface="Arial" pitchFamily="34" charset="0"/>
                </a:rPr>
                <a:t>Solar Arrays for</a:t>
              </a:r>
            </a:p>
            <a:p>
              <a:r>
                <a:rPr lang="en-US" altLang="en-US" sz="1800" b="1">
                  <a:latin typeface="Arial" pitchFamily="34" charset="0"/>
                </a:rPr>
                <a:t>Electrical Power</a:t>
              </a: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1248" y="1488"/>
              <a:ext cx="97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en-US" altLang="en-US" sz="1800" b="1">
                  <a:latin typeface="Arial" pitchFamily="34" charset="0"/>
                </a:rPr>
                <a:t>Communications</a:t>
              </a:r>
            </a:p>
            <a:p>
              <a:r>
                <a:rPr lang="en-US" altLang="en-US" sz="1800" b="1">
                  <a:latin typeface="Arial" pitchFamily="34" charset="0"/>
                </a:rPr>
                <a:t>Payload</a:t>
              </a:r>
            </a:p>
          </p:txBody>
        </p:sp>
        <p:sp>
          <p:nvSpPr>
            <p:cNvPr id="17419" name="Rectangle 11"/>
            <p:cNvSpPr>
              <a:spLocks noChangeArrowheads="1"/>
            </p:cNvSpPr>
            <p:nvPr/>
          </p:nvSpPr>
          <p:spPr bwMode="auto">
            <a:xfrm>
              <a:off x="2832" y="1200"/>
              <a:ext cx="97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en-US" altLang="en-US" sz="1800" b="1">
                  <a:latin typeface="Arial" pitchFamily="34" charset="0"/>
                </a:rPr>
                <a:t>Communications</a:t>
              </a:r>
            </a:p>
            <a:p>
              <a:r>
                <a:rPr lang="en-US" altLang="en-US" sz="1800" b="1">
                  <a:latin typeface="Arial" pitchFamily="34" charset="0"/>
                </a:rPr>
                <a:t>Antennas</a:t>
              </a:r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auto">
            <a:xfrm>
              <a:off x="3216" y="1824"/>
              <a:ext cx="166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en-US" altLang="en-US" sz="1800" b="1">
                  <a:latin typeface="Arial" pitchFamily="34" charset="0"/>
                </a:rPr>
                <a:t>Spacecraft Control/Propulsion</a:t>
              </a:r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auto">
            <a:xfrm>
              <a:off x="1440" y="3504"/>
              <a:ext cx="1386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en-US" altLang="en-US" sz="1800" b="1">
                  <a:latin typeface="Arial" pitchFamily="34" charset="0"/>
                </a:rPr>
                <a:t>Earth Deck with</a:t>
              </a:r>
            </a:p>
            <a:p>
              <a:r>
                <a:rPr lang="en-US" altLang="en-US" sz="1800" b="1">
                  <a:latin typeface="Arial" pitchFamily="34" charset="0"/>
                </a:rPr>
                <a:t>Global Beam, Telemetry</a:t>
              </a:r>
            </a:p>
            <a:p>
              <a:r>
                <a:rPr lang="en-US" altLang="en-US" sz="1800" b="1">
                  <a:latin typeface="Arial" pitchFamily="34" charset="0"/>
                </a:rPr>
                <a:t>And Command Antennas</a:t>
              </a:r>
            </a:p>
          </p:txBody>
        </p:sp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 flipH="1">
              <a:off x="2064" y="2976"/>
              <a:ext cx="471" cy="528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19826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>
          <a:xfrm>
            <a:off x="711015" y="207084"/>
            <a:ext cx="11173090" cy="1143000"/>
          </a:xfrm>
        </p:spPr>
        <p:txBody>
          <a:bodyPr/>
          <a:lstStyle/>
          <a:p>
            <a:r>
              <a:rPr lang="en-US" dirty="0" smtClean="0"/>
              <a:t>First types of  Telecommunications Satellites</a:t>
            </a:r>
            <a:endParaRPr lang="en-US" altLang="en-US" dirty="0" smtClean="0"/>
          </a:p>
        </p:txBody>
      </p:sp>
      <p:pic>
        <p:nvPicPr>
          <p:cNvPr id="18434" name="Picture 13" descr="telstan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9069" y="1443415"/>
            <a:ext cx="3821705" cy="4098925"/>
          </a:xfrm>
          <a:noFill/>
        </p:spPr>
      </p:pic>
      <p:pic>
        <p:nvPicPr>
          <p:cNvPr id="18435" name="Picture 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6354" y="1436504"/>
            <a:ext cx="3817431" cy="4103954"/>
          </a:xfrm>
          <a:noFill/>
        </p:spPr>
      </p:pic>
      <p:sp>
        <p:nvSpPr>
          <p:cNvPr id="18436" name="Rectangle 9"/>
          <p:cNvSpPr txBox="1">
            <a:spLocks noChangeArrowheads="1"/>
          </p:cNvSpPr>
          <p:nvPr/>
        </p:nvSpPr>
        <p:spPr bwMode="auto">
          <a:xfrm>
            <a:off x="1566006" y="5486400"/>
            <a:ext cx="4223686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chemeClr val="tx2"/>
                </a:solidFill>
                <a:latin typeface="Arial" pitchFamily="34" charset="0"/>
              </a:rPr>
              <a:t>Telstar 1 </a:t>
            </a:r>
            <a:r>
              <a:rPr lang="en-US" altLang="en-US" sz="2800" b="1" dirty="0">
                <a:solidFill>
                  <a:schemeClr val="tx2"/>
                </a:solidFill>
                <a:latin typeface="Arial" pitchFamily="34" charset="0"/>
              </a:rPr>
              <a:t>(1962</a:t>
            </a:r>
            <a:r>
              <a:rPr lang="en-US" altLang="en-US" sz="2800" b="1" dirty="0" smtClean="0">
                <a:solidFill>
                  <a:schemeClr val="tx2"/>
                </a:solidFill>
                <a:latin typeface="Arial" pitchFamily="34" charset="0"/>
              </a:rPr>
              <a:t>)     </a:t>
            </a:r>
            <a:endParaRPr lang="en-US" altLang="en-US" sz="2800" b="1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07662" y="5525239"/>
            <a:ext cx="4361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/>
            <a:r>
              <a:rPr lang="en-US" altLang="en-US" sz="2800" b="1" dirty="0">
                <a:solidFill>
                  <a:schemeClr val="tx2"/>
                </a:solidFill>
                <a:latin typeface="Arial" pitchFamily="34" charset="0"/>
              </a:rPr>
              <a:t>Intelsat 801 (1997)</a:t>
            </a:r>
          </a:p>
        </p:txBody>
      </p:sp>
    </p:spTree>
    <p:extLst>
      <p:ext uri="{BB962C8B-B14F-4D97-AF65-F5344CB8AC3E}">
        <p14:creationId xmlns="" xmlns:p14="http://schemas.microsoft.com/office/powerpoint/2010/main" val="32468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>
          <a:xfrm>
            <a:off x="711015" y="207084"/>
            <a:ext cx="11173090" cy="1143000"/>
          </a:xfrm>
        </p:spPr>
        <p:txBody>
          <a:bodyPr/>
          <a:lstStyle/>
          <a:p>
            <a:r>
              <a:rPr lang="en-US" dirty="0" smtClean="0"/>
              <a:t>Telecommunications Satellite Today</a:t>
            </a:r>
            <a:endParaRPr lang="en-US" altLang="en-US" dirty="0" smtClean="0"/>
          </a:p>
        </p:txBody>
      </p:sp>
      <p:sp>
        <p:nvSpPr>
          <p:cNvPr id="18436" name="Rectangle 9"/>
          <p:cNvSpPr txBox="1">
            <a:spLocks noChangeArrowheads="1"/>
          </p:cNvSpPr>
          <p:nvPr/>
        </p:nvSpPr>
        <p:spPr bwMode="auto">
          <a:xfrm>
            <a:off x="810744" y="5524500"/>
            <a:ext cx="4223686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chemeClr val="tx2"/>
                </a:solidFill>
                <a:latin typeface="Arial" pitchFamily="34" charset="0"/>
              </a:rPr>
              <a:t>IS-35e (2017)     </a:t>
            </a:r>
            <a:endParaRPr lang="en-US" altLang="en-US" sz="2800" b="1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07662" y="5525239"/>
            <a:ext cx="4361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/>
            <a:r>
              <a:rPr lang="en-US" altLang="en-US" sz="2800" b="1" dirty="0" smtClean="0">
                <a:solidFill>
                  <a:schemeClr val="tx2"/>
                </a:solidFill>
                <a:latin typeface="Arial" pitchFamily="34" charset="0"/>
              </a:rPr>
              <a:t>IS-33e (2016)</a:t>
            </a:r>
            <a:endParaRPr lang="en-US" altLang="en-US" sz="2800" b="1" dirty="0">
              <a:solidFill>
                <a:schemeClr val="tx2"/>
              </a:solidFill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1676400"/>
            <a:ext cx="4476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2" y="1257526"/>
            <a:ext cx="2660182" cy="4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1421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015" y="207084"/>
            <a:ext cx="11477810" cy="1143000"/>
          </a:xfrm>
        </p:spPr>
        <p:txBody>
          <a:bodyPr/>
          <a:lstStyle/>
          <a:p>
            <a:r>
              <a:rPr lang="en-US" dirty="0" smtClean="0"/>
              <a:t>Satellite Economics:</a:t>
            </a:r>
            <a:br>
              <a:rPr lang="en-US" dirty="0" smtClean="0"/>
            </a:br>
            <a:r>
              <a:rPr lang="en-US" dirty="0" smtClean="0"/>
              <a:t>Building and Launching a Telecommunications </a:t>
            </a:r>
            <a:r>
              <a:rPr lang="en-US" dirty="0"/>
              <a:t>S</a:t>
            </a:r>
            <a:r>
              <a:rPr lang="en-US" dirty="0" smtClean="0"/>
              <a:t>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2" y="1295400"/>
            <a:ext cx="11098397" cy="4990513"/>
          </a:xfrm>
        </p:spPr>
        <p:txBody>
          <a:bodyPr/>
          <a:lstStyle/>
          <a:p>
            <a:r>
              <a:rPr lang="en-US" sz="2400" dirty="0" smtClean="0"/>
              <a:t>It takes about </a:t>
            </a:r>
            <a:r>
              <a:rPr lang="en-US" sz="2400" dirty="0" smtClean="0">
                <a:solidFill>
                  <a:srgbClr val="0070C0"/>
                </a:solidFill>
              </a:rPr>
              <a:t>3 </a:t>
            </a:r>
            <a:r>
              <a:rPr lang="en-US" sz="2400" dirty="0">
                <a:solidFill>
                  <a:srgbClr val="0070C0"/>
                </a:solidFill>
              </a:rPr>
              <a:t>years</a:t>
            </a:r>
            <a:r>
              <a:rPr lang="en-US" sz="2400" dirty="0"/>
              <a:t> to get a GEO telecom satellite built and </a:t>
            </a:r>
            <a:r>
              <a:rPr lang="en-US" sz="2400" dirty="0" smtClean="0"/>
              <a:t>launched</a:t>
            </a:r>
            <a:endParaRPr lang="en-US" sz="2400" dirty="0"/>
          </a:p>
          <a:p>
            <a:r>
              <a:rPr lang="en-US" sz="2400" dirty="0"/>
              <a:t>Satellite payloads are </a:t>
            </a:r>
            <a:r>
              <a:rPr lang="en-US" sz="2400" dirty="0">
                <a:solidFill>
                  <a:srgbClr val="0070C0"/>
                </a:solidFill>
              </a:rPr>
              <a:t>customized</a:t>
            </a:r>
            <a:r>
              <a:rPr lang="en-US" sz="2400" dirty="0"/>
              <a:t> </a:t>
            </a:r>
            <a:r>
              <a:rPr lang="en-US" sz="2400" dirty="0" smtClean="0"/>
              <a:t>for a given mission</a:t>
            </a:r>
            <a:endParaRPr lang="en-US" sz="2400" dirty="0"/>
          </a:p>
          <a:p>
            <a:r>
              <a:rPr lang="en-US" sz="2400" dirty="0"/>
              <a:t>Satellites are </a:t>
            </a:r>
            <a:r>
              <a:rPr lang="en-US" sz="2400" dirty="0">
                <a:solidFill>
                  <a:srgbClr val="0070C0"/>
                </a:solidFill>
              </a:rPr>
              <a:t>heavily tested </a:t>
            </a:r>
            <a:r>
              <a:rPr lang="en-US" sz="2400" dirty="0"/>
              <a:t>on the ground in facilities that reproduce the space environment: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Mechanical, Thermal, Noise and RF tests</a:t>
            </a:r>
          </a:p>
          <a:p>
            <a:r>
              <a:rPr lang="en-US" sz="2400" dirty="0">
                <a:solidFill>
                  <a:srgbClr val="0070C0"/>
                </a:solidFill>
              </a:rPr>
              <a:t>Typical cost of a satellite </a:t>
            </a:r>
            <a:r>
              <a:rPr lang="en-US" sz="2400" dirty="0"/>
              <a:t>is $150-$250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Some satellites can cost as much as $500 </a:t>
            </a:r>
            <a:r>
              <a:rPr lang="en-US" sz="2000" dirty="0" smtClean="0"/>
              <a:t>million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Not including launch services ($</a:t>
            </a:r>
            <a:r>
              <a:rPr lang="en-US" sz="2000" dirty="0" smtClean="0"/>
              <a:t>55-$100 </a:t>
            </a:r>
            <a:r>
              <a:rPr lang="en-US" sz="2000" dirty="0"/>
              <a:t>million) and </a:t>
            </a:r>
            <a:r>
              <a:rPr lang="en-US" sz="2000" dirty="0" smtClean="0"/>
              <a:t>insurance</a:t>
            </a:r>
          </a:p>
        </p:txBody>
      </p:sp>
    </p:spTree>
    <p:extLst>
      <p:ext uri="{BB962C8B-B14F-4D97-AF65-F5344CB8AC3E}">
        <p14:creationId xmlns="" xmlns:p14="http://schemas.microsoft.com/office/powerpoint/2010/main" val="349551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the satellite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8" y="685800"/>
            <a:ext cx="12157007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2513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Orbital Slots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0"/>
            <a:ext cx="10766795" cy="4724400"/>
          </a:xfrm>
        </p:spPr>
        <p:txBody>
          <a:bodyPr/>
          <a:lstStyle/>
          <a:p>
            <a:r>
              <a:rPr lang="en-US" sz="2400" dirty="0" smtClean="0"/>
              <a:t>Consultation with the ITU for an orbital slot</a:t>
            </a:r>
          </a:p>
          <a:p>
            <a:r>
              <a:rPr lang="en-US" sz="2400" dirty="0" smtClean="0"/>
              <a:t>Orbital slots are “owned” by the regional country </a:t>
            </a:r>
          </a:p>
          <a:p>
            <a:r>
              <a:rPr lang="en-US" sz="2400" dirty="0" smtClean="0"/>
              <a:t>In orbital arc of 360°, theoretically there are 360 parking bays for satellites.</a:t>
            </a:r>
          </a:p>
          <a:p>
            <a:r>
              <a:rPr lang="en-US" sz="2400" dirty="0" smtClean="0"/>
              <a:t>Satellites are co-located in the orbital slots </a:t>
            </a:r>
          </a:p>
          <a:p>
            <a:pPr lvl="1"/>
            <a:r>
              <a:rPr lang="en-US" sz="2000" dirty="0" smtClean="0"/>
              <a:t>Coordination is done so that the frequency, </a:t>
            </a:r>
            <a:r>
              <a:rPr lang="en-US" sz="2000" dirty="0" err="1" smtClean="0"/>
              <a:t>polarisation</a:t>
            </a:r>
            <a:r>
              <a:rPr lang="en-US" sz="2000" dirty="0" smtClean="0"/>
              <a:t> and other technical parameters do not clash.</a:t>
            </a:r>
          </a:p>
          <a:p>
            <a:r>
              <a:rPr lang="en-US" sz="2400" dirty="0" smtClean="0"/>
              <a:t>Within the allocated orbital slot the operator is allocated a frequency of use at the slot : C; Ku or </a:t>
            </a:r>
            <a:r>
              <a:rPr lang="en-US" sz="2400" dirty="0" err="1" smtClean="0"/>
              <a:t>Ka</a:t>
            </a:r>
            <a:r>
              <a:rPr lang="en-US" sz="2400" dirty="0" smtClean="0"/>
              <a:t> </a:t>
            </a:r>
            <a:r>
              <a:rPr lang="en-US" sz="2400" dirty="0" err="1" smtClean="0"/>
              <a:t>etc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80461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524" b="11944"/>
          <a:stretch/>
        </p:blipFill>
        <p:spPr>
          <a:xfrm>
            <a:off x="0" y="-1"/>
            <a:ext cx="12184913" cy="67351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-1" y="5508008"/>
            <a:ext cx="12184914" cy="685800"/>
          </a:xfrm>
          <a:prstGeom prst="rect">
            <a:avLst/>
          </a:prstGeom>
          <a:solidFill>
            <a:schemeClr val="accent4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371600" tIns="91440" rIns="1371600" bIns="9144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Approximately 50 satellites plus IntelsatOne, 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fully-integrated ground infrastructure</a:t>
            </a:r>
            <a:b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incorporating teleports, points 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presence 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IP/MPLS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fiber network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0800000">
            <a:off x="-56090" y="-3844"/>
            <a:ext cx="12290399" cy="148817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28000">
                <a:srgbClr val="92D050"/>
              </a:gs>
              <a:gs pos="100000">
                <a:srgbClr val="0087E6"/>
              </a:gs>
              <a:gs pos="100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lIns="74989" tIns="37493" rIns="74989" bIns="37493" anchor="ctr"/>
          <a:lstStyle/>
          <a:p>
            <a:pPr marL="0" marR="0" lvl="0" indent="0" algn="ctr" defTabSz="456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 rot="10800000">
            <a:off x="-56090" y="6724146"/>
            <a:ext cx="12290399" cy="148817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28000">
                <a:srgbClr val="92D050"/>
              </a:gs>
              <a:gs pos="100000">
                <a:srgbClr val="0087E6"/>
              </a:gs>
              <a:gs pos="100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noFill/>
            <a:prstDash val="solid"/>
          </a:ln>
          <a:effectLst/>
        </p:spPr>
        <p:txBody>
          <a:bodyPr lIns="74989" tIns="37493" rIns="74989" bIns="37493" anchor="ctr"/>
          <a:lstStyle/>
          <a:p>
            <a:pPr marL="0" marR="0" lvl="0" indent="0" algn="ctr" defTabSz="456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351190" y="291495"/>
            <a:ext cx="10385425" cy="622905"/>
          </a:xfrm>
        </p:spPr>
        <p:txBody>
          <a:bodyPr/>
          <a:lstStyle/>
          <a:p>
            <a:r>
              <a:rPr lang="en-US" sz="3200" i="1" dirty="0" smtClean="0">
                <a:solidFill>
                  <a:schemeClr val="bg1"/>
                </a:solidFill>
              </a:rPr>
              <a:t>The Intelsat Globalized Network Infrastructure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7702051" y="6218339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484061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Satellite for the orbital Slot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08012" y="643944"/>
            <a:ext cx="10766795" cy="4724400"/>
          </a:xfrm>
        </p:spPr>
        <p:txBody>
          <a:bodyPr/>
          <a:lstStyle/>
          <a:p>
            <a:r>
              <a:rPr lang="en-US" altLang="en-US" sz="2000" dirty="0" smtClean="0"/>
              <a:t>Design of the satellite for the Orbital is based on the areas of coverage and the type of service to be deployed at the orbital location. </a:t>
            </a:r>
          </a:p>
          <a:p>
            <a:pPr lvl="1"/>
            <a:r>
              <a:rPr lang="en-US" altLang="en-US" sz="1600" dirty="0" smtClean="0"/>
              <a:t>Applications : Network Services or Media</a:t>
            </a:r>
          </a:p>
          <a:p>
            <a:pPr lvl="1"/>
            <a:r>
              <a:rPr lang="en-US" altLang="en-US" sz="1600" dirty="0" smtClean="0"/>
              <a:t>Network services: </a:t>
            </a:r>
            <a:r>
              <a:rPr lang="en-US" altLang="en-US" sz="1600" dirty="0" err="1" smtClean="0"/>
              <a:t>Trunking</a:t>
            </a:r>
            <a:r>
              <a:rPr lang="en-US" altLang="en-US" sz="1600" dirty="0" smtClean="0"/>
              <a:t>, VSAT networks, corporate networks</a:t>
            </a:r>
          </a:p>
          <a:p>
            <a:pPr lvl="1"/>
            <a:r>
              <a:rPr lang="en-US" altLang="en-US" sz="1600" dirty="0" smtClean="0"/>
              <a:t>Media : DTT or DTH </a:t>
            </a:r>
          </a:p>
        </p:txBody>
      </p:sp>
      <p:pic>
        <p:nvPicPr>
          <p:cNvPr id="4" name="Picture 10" descr="905-3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46" y="2438400"/>
            <a:ext cx="6424665" cy="435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780372" y="5943600"/>
            <a:ext cx="1460656" cy="286232"/>
          </a:xfrm>
          <a:prstGeom prst="rect">
            <a:avLst/>
          </a:prstGeom>
          <a:solidFill>
            <a:srgbClr val="009999">
              <a:alpha val="50000"/>
            </a:srgbClr>
          </a:solidFill>
          <a:ln w="12700">
            <a:solidFill>
              <a:srgbClr val="00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IS-905 at </a:t>
            </a:r>
            <a:r>
              <a:rPr lang="en-US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335°E</a:t>
            </a:r>
            <a:endParaRPr lang="en-US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61212" y="2221314"/>
            <a:ext cx="4824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+mn-lt"/>
              </a:rPr>
              <a:t>-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Red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Lines are Hemi Beams</a:t>
            </a:r>
          </a:p>
          <a:p>
            <a:r>
              <a:rPr lang="en-US" dirty="0" smtClean="0">
                <a:solidFill>
                  <a:srgbClr val="000000"/>
                </a:solidFill>
                <a:latin typeface="+mn-lt"/>
              </a:rPr>
              <a:t>- 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Yellow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Outlines are the zone beams</a:t>
            </a:r>
          </a:p>
          <a:p>
            <a:r>
              <a:rPr lang="en-US" dirty="0" smtClean="0">
                <a:solidFill>
                  <a:srgbClr val="000000"/>
                </a:solidFill>
                <a:latin typeface="+mn-lt"/>
              </a:rPr>
              <a:t>-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Blue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line are the Global beams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0247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re-use on the satellite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015" y="762000"/>
            <a:ext cx="10766795" cy="4724400"/>
          </a:xfrm>
        </p:spPr>
        <p:txBody>
          <a:bodyPr/>
          <a:lstStyle/>
          <a:p>
            <a:r>
              <a:rPr lang="en-US" sz="1800" dirty="0" smtClean="0"/>
              <a:t>Frequency of use on the satellite is important </a:t>
            </a:r>
          </a:p>
          <a:p>
            <a:r>
              <a:rPr lang="en-US" sz="1800" dirty="0" err="1" smtClean="0"/>
              <a:t>Maximise</a:t>
            </a:r>
            <a:r>
              <a:rPr lang="en-US" sz="1800" dirty="0" smtClean="0"/>
              <a:t> of the use of the frequency that is allocated to satellite operator</a:t>
            </a:r>
          </a:p>
          <a:p>
            <a:r>
              <a:rPr lang="en-US" sz="1800" dirty="0" smtClean="0"/>
              <a:t>Frequency re-use is achieved by geographically separated beams, </a:t>
            </a:r>
            <a:r>
              <a:rPr lang="en-US" sz="1800" dirty="0" err="1" smtClean="0"/>
              <a:t>polarisation</a:t>
            </a:r>
            <a:endParaRPr lang="en-US" sz="1800" dirty="0" smtClean="0"/>
          </a:p>
          <a:p>
            <a:r>
              <a:rPr lang="en-US" sz="1800" dirty="0" smtClean="0"/>
              <a:t>7 x 6 + 6 = 48 (36Mhz units)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10" descr="905-3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1400"/>
            <a:ext cx="5694217" cy="408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2" y="2057274"/>
            <a:ext cx="6026697" cy="4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751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Satellite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0044" y="1371600"/>
            <a:ext cx="10638169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Coverage areas depend on the satellite type and targeted services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083" y="1844824"/>
            <a:ext cx="3545402" cy="3545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837" y="1844824"/>
            <a:ext cx="3545402" cy="35454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8147" y="5379229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IS-905 C-band 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Zone beams</a:t>
            </a:r>
            <a:endParaRPr lang="en-US" sz="1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1716" y="5379229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IS-23 C-band 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Hemi beam</a:t>
            </a:r>
            <a:endParaRPr lang="en-US" sz="1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81761" y="5379229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IS-14 Ku-band 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Zone beams</a:t>
            </a:r>
            <a:endParaRPr lang="en-US" sz="1800" dirty="0"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44" y="1844824"/>
            <a:ext cx="3545402" cy="35454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774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28600"/>
            <a:ext cx="9649486" cy="1143000"/>
          </a:xfrm>
        </p:spPr>
        <p:txBody>
          <a:bodyPr/>
          <a:lstStyle/>
          <a:p>
            <a:r>
              <a:rPr lang="en-US" dirty="0" smtClean="0"/>
              <a:t>Typical Satellite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015" y="1371600"/>
            <a:ext cx="1117309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Intelsat’s next generation </a:t>
            </a:r>
            <a:r>
              <a:rPr lang="en-US" dirty="0" err="1" smtClean="0"/>
              <a:t>Epic</a:t>
            </a:r>
            <a:r>
              <a:rPr lang="en-US" baseline="30000" dirty="0" err="1" smtClean="0"/>
              <a:t>NG</a:t>
            </a:r>
            <a:r>
              <a:rPr lang="en-US" dirty="0" smtClean="0"/>
              <a:t> satellite coverage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84" y="2045700"/>
            <a:ext cx="3545402" cy="3545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642" y="2045701"/>
            <a:ext cx="3545402" cy="35454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61669" y="5602672"/>
            <a:ext cx="3525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IS-35e C-band 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Spot Beams (2017)</a:t>
            </a:r>
            <a:endParaRPr lang="en-US" sz="1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0641" y="5602672"/>
            <a:ext cx="3545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IS-33e Ku-band 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Spot beams (2016)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623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Applications of Satellite </a:t>
            </a:r>
            <a:r>
              <a:rPr lang="en-US" dirty="0"/>
              <a:t>C</a:t>
            </a:r>
            <a:r>
              <a:rPr lang="en-US" dirty="0" smtClean="0"/>
              <a:t>ommunications</a:t>
            </a:r>
            <a:endParaRPr lang="en-US" dirty="0"/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431721" y="1905001"/>
            <a:ext cx="1370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r>
              <a:rPr lang="en-US" sz="1400" b="1" dirty="0">
                <a:solidFill>
                  <a:srgbClr val="333399"/>
                </a:solidFill>
                <a:latin typeface="Arial" pitchFamily="34" charset="0"/>
              </a:rPr>
              <a:t>Network Services</a:t>
            </a: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552345" y="3361679"/>
            <a:ext cx="12494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r>
              <a:rPr lang="en-US" sz="1400" b="1" dirty="0">
                <a:solidFill>
                  <a:srgbClr val="333399"/>
                </a:solidFill>
                <a:latin typeface="Arial" pitchFamily="34" charset="0"/>
              </a:rPr>
              <a:t>Media Services</a:t>
            </a:r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101574" y="4657079"/>
            <a:ext cx="1700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 eaLnBrk="1" hangingPunct="1"/>
            <a:r>
              <a:rPr lang="en-US" sz="1400" b="1" dirty="0">
                <a:solidFill>
                  <a:srgbClr val="333399"/>
                </a:solidFill>
                <a:latin typeface="Arial" pitchFamily="34" charset="0"/>
              </a:rPr>
              <a:t>Government Services</a:t>
            </a:r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="" xmlns:p14="http://schemas.microsoft.com/office/powerpoint/2010/main" val="4009746019"/>
              </p:ext>
            </p:extLst>
          </p:nvPr>
        </p:nvGraphicFramePr>
        <p:xfrm>
          <a:off x="1763713" y="3983978"/>
          <a:ext cx="7607300" cy="250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="" xmlns:p14="http://schemas.microsoft.com/office/powerpoint/2010/main" val="3663045488"/>
              </p:ext>
            </p:extLst>
          </p:nvPr>
        </p:nvGraphicFramePr>
        <p:xfrm>
          <a:off x="1763713" y="2599678"/>
          <a:ext cx="7607300" cy="250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="" xmlns:p14="http://schemas.microsoft.com/office/powerpoint/2010/main" val="1600352587"/>
              </p:ext>
            </p:extLst>
          </p:nvPr>
        </p:nvGraphicFramePr>
        <p:xfrm>
          <a:off x="1763713" y="1219200"/>
          <a:ext cx="7607300" cy="250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="" xmlns:p14="http://schemas.microsoft.com/office/powerpoint/2010/main" val="338286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Graphic spid="19" grpId="0">
        <p:bldAsOne/>
      </p:bldGraphic>
      <p:bldGraphic spid="20" grpId="0">
        <p:bldAsOne/>
      </p:bldGraphic>
      <p:bldGraphic spid="21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>
          <a:xfrm>
            <a:off x="711015" y="207084"/>
            <a:ext cx="11173090" cy="1143000"/>
          </a:xfrm>
        </p:spPr>
        <p:txBody>
          <a:bodyPr/>
          <a:lstStyle/>
          <a:p>
            <a:r>
              <a:rPr lang="en-US" altLang="en-US" dirty="0" smtClean="0"/>
              <a:t>Vehicles used to Launch Satellites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99488" y="990600"/>
            <a:ext cx="11173090" cy="145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400" b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06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4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Two types of launches: Sea and Land</a:t>
            </a:r>
          </a:p>
          <a:p>
            <a:r>
              <a:rPr lang="en-US" kern="0" dirty="0" smtClean="0"/>
              <a:t>Launch Sites:</a:t>
            </a:r>
          </a:p>
          <a:p>
            <a:pPr lvl="1"/>
            <a:r>
              <a:rPr lang="en-US" kern="0" dirty="0" smtClean="0"/>
              <a:t>French Guinea, China, Russia, India and Cape Canaveral</a:t>
            </a:r>
            <a:endParaRPr lang="en-US" kern="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6" t="12392" r="1027" b="2572"/>
          <a:stretch/>
        </p:blipFill>
        <p:spPr bwMode="auto">
          <a:xfrm>
            <a:off x="1828800" y="2590800"/>
            <a:ext cx="7275443" cy="3319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475600" y="5910470"/>
            <a:ext cx="3981842" cy="616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400" b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06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4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kern="0" dirty="0" smtClean="0"/>
              <a:t>Types of Launch Vehicles</a:t>
            </a:r>
          </a:p>
        </p:txBody>
      </p:sp>
    </p:spTree>
    <p:extLst>
      <p:ext uri="{BB962C8B-B14F-4D97-AF65-F5344CB8AC3E}">
        <p14:creationId xmlns="" xmlns:p14="http://schemas.microsoft.com/office/powerpoint/2010/main" val="17487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>
          <a:xfrm>
            <a:off x="711015" y="207084"/>
            <a:ext cx="11173090" cy="1143000"/>
          </a:xfrm>
        </p:spPr>
        <p:txBody>
          <a:bodyPr/>
          <a:lstStyle/>
          <a:p>
            <a:r>
              <a:rPr lang="en-US" altLang="en-US" dirty="0" smtClean="0"/>
              <a:t>Satellite Launch: IS-33e and IS-36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99488" y="1066800"/>
            <a:ext cx="1117309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400" b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0613" indent="-176213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03425" indent="-174625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rgbClr val="00798D"/>
              </a:buClr>
              <a:buFont typeface="Arial" panose="020B0604020202020204" pitchFamily="34" charset="0"/>
              <a:buChar char="•"/>
              <a:defRPr sz="14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ts val="700"/>
              </a:spcAft>
              <a:buClr>
                <a:schemeClr val="folHlink"/>
              </a:buClr>
              <a:buChar char="»"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IS-33e and IS-36 was launched on the 24</a:t>
            </a:r>
            <a:r>
              <a:rPr lang="en-US" kern="0" baseline="30000" dirty="0" smtClean="0"/>
              <a:t>th</a:t>
            </a:r>
            <a:r>
              <a:rPr lang="en-US" kern="0" dirty="0" smtClean="0"/>
              <a:t> August 2017</a:t>
            </a:r>
            <a:endParaRPr lang="en-US" kern="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60151969"/>
              </p:ext>
            </p:extLst>
          </p:nvPr>
        </p:nvGraphicFramePr>
        <p:xfrm>
          <a:off x="2284412" y="3048000"/>
          <a:ext cx="7324725" cy="863600"/>
        </p:xfrm>
        <a:graphic>
          <a:graphicData uri="http://schemas.openxmlformats.org/presentationml/2006/ole">
            <p:oleObj spid="_x0000_s1026" name="Packager Shell Object" showAsIcon="1" r:id="rId4" imgW="7324200" imgH="86364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0903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16" y="-30480"/>
            <a:ext cx="12188825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342" y="5138352"/>
            <a:ext cx="8107447" cy="1472514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79413" y="206828"/>
            <a:ext cx="10385425" cy="841248"/>
          </a:xfrm>
          <a:prstGeom prst="rect">
            <a:avLst/>
          </a:prstGeom>
        </p:spPr>
        <p:txBody>
          <a:bodyPr/>
          <a:lstStyle>
            <a:lvl1pPr algn="l" defTabSz="374942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lang="en-US" altLang="en-US" sz="2800" b="0" kern="1200" dirty="0" smtClean="0">
                <a:solidFill>
                  <a:srgbClr val="00798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ZA" sz="4800" dirty="0" smtClean="0"/>
              <a:t>Thank you</a:t>
            </a:r>
            <a:endParaRPr lang="en-ZA" sz="48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13385" y="1447800"/>
            <a:ext cx="10385425" cy="841248"/>
          </a:xfrm>
          <a:prstGeom prst="rect">
            <a:avLst/>
          </a:prstGeom>
        </p:spPr>
        <p:txBody>
          <a:bodyPr/>
          <a:lstStyle>
            <a:lvl1pPr algn="l" defTabSz="374942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lang="en-US" altLang="en-US" sz="2800" b="0" kern="1200" dirty="0" smtClean="0">
                <a:solidFill>
                  <a:srgbClr val="00798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ZA" sz="4800" dirty="0" smtClean="0"/>
              <a:t>Questions ?</a:t>
            </a:r>
            <a:endParaRPr lang="en-ZA" sz="4800" dirty="0"/>
          </a:p>
        </p:txBody>
      </p:sp>
    </p:spTree>
    <p:extLst>
      <p:ext uri="{BB962C8B-B14F-4D97-AF65-F5344CB8AC3E}">
        <p14:creationId xmlns="" xmlns:p14="http://schemas.microsoft.com/office/powerpoint/2010/main" val="48309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ZZJOB6/8/2011 5:42:14 PM" val="0EBC997"/>
  <p:tag name="ZZZJOB5/4/2012 8:53:49 PM" val="W8GB005"/>
  <p:tag name="ZZZJOB5/9/2012 10:44:43 AM" val="04W0998"/>
  <p:tag name="JOB" val="NA"/>
</p:tagLst>
</file>

<file path=ppt/theme/theme1.xml><?xml version="1.0" encoding="utf-8"?>
<a:theme xmlns:a="http://schemas.openxmlformats.org/drawingml/2006/main" name="Intelsat 2017 Template Widescreen">
  <a:themeElements>
    <a:clrScheme name="Intelsat-Standard">
      <a:dk1>
        <a:srgbClr val="002060"/>
      </a:dk1>
      <a:lt1>
        <a:srgbClr val="FFFFFF"/>
      </a:lt1>
      <a:dk2>
        <a:srgbClr val="000000"/>
      </a:dk2>
      <a:lt2>
        <a:srgbClr val="808080"/>
      </a:lt2>
      <a:accent1>
        <a:srgbClr val="75C33B"/>
      </a:accent1>
      <a:accent2>
        <a:srgbClr val="045797"/>
      </a:accent2>
      <a:accent3>
        <a:srgbClr val="66CCFF"/>
      </a:accent3>
      <a:accent4>
        <a:srgbClr val="00798D"/>
      </a:accent4>
      <a:accent5>
        <a:srgbClr val="FFC000"/>
      </a:accent5>
      <a:accent6>
        <a:srgbClr val="656668"/>
      </a:accent6>
      <a:hlink>
        <a:srgbClr val="9DD2D6"/>
      </a:hlink>
      <a:folHlink>
        <a:srgbClr val="75C33B"/>
      </a:folHlink>
    </a:clrScheme>
    <a:fontScheme name="New Logo 2006 PowerPoi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>
    <a:extraClrScheme>
      <a:clrScheme name="New Logo 2006 PowerPoin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Logo 2006 PowerPoin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Logo 2006 PowerPoin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Logo 2006 PowerPoin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Logo 2006 PowerPoin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Logo 2006 PowerPoin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Logo 2006 PowerPoin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Logo 2006 PowerPoin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Logo 2006 PowerPoin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Logo 2006 PowerPoin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Logo 2006 PowerPoin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Logo 2006 PowerPoin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5C1DB4F2089A4DB6A649ADC8E51CF9" ma:contentTypeVersion="5" ma:contentTypeDescription="Create a new document." ma:contentTypeScope="" ma:versionID="f9f5da631edd36f457b1deb4c1e1a6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91e378cc51e55e4d3b058dba23e5a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BB3614F-4F86-431A-BD99-94728639C7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65DE9B-6057-417E-8BF3-3136973F0D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1D5EC9-DB1D-42D9-97C9-F3F7FF7DC373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2290</TotalTime>
  <Words>992</Words>
  <Application>Microsoft Office PowerPoint</Application>
  <PresentationFormat>Custom</PresentationFormat>
  <Paragraphs>156</Paragraphs>
  <Slides>20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Intelsat 2017 Template Widescreen</vt:lpstr>
      <vt:lpstr>Packager Shell Object</vt:lpstr>
      <vt:lpstr>ITSO - Basics of Satellite Communications </vt:lpstr>
      <vt:lpstr>Introduction</vt:lpstr>
      <vt:lpstr>Contents</vt:lpstr>
      <vt:lpstr>Introduction to Satellite Communications </vt:lpstr>
      <vt:lpstr>What is a Telecommunications Satellite?</vt:lpstr>
      <vt:lpstr>Basis Telecommunications Satellite template</vt:lpstr>
      <vt:lpstr>First types of  Telecommunications Satellites</vt:lpstr>
      <vt:lpstr>Telecommunications Satellite Today</vt:lpstr>
      <vt:lpstr>Satellite Economics: Building and Launching a Telecommunications Satellite</vt:lpstr>
      <vt:lpstr>Launching the satellite</vt:lpstr>
      <vt:lpstr> Orbital Slots</vt:lpstr>
      <vt:lpstr>The Intelsat Globalized Network Infrastructure</vt:lpstr>
      <vt:lpstr>Satellite for the orbital Slot</vt:lpstr>
      <vt:lpstr>Frequency re-use on the satellite</vt:lpstr>
      <vt:lpstr>Typical Satellite Coverage</vt:lpstr>
      <vt:lpstr>Typical Satellite Coverage</vt:lpstr>
      <vt:lpstr>Key Applications of Satellite Communications</vt:lpstr>
      <vt:lpstr>Vehicles used to Launch Satellites</vt:lpstr>
      <vt:lpstr>Satellite Launch: IS-33e and IS-36</vt:lpstr>
      <vt:lpstr>Slide 20</vt:lpstr>
    </vt:vector>
  </TitlesOfParts>
  <Company>Intelsat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GoureSunkurh, Nishaal (ITN)</dc:creator>
  <cp:lastModifiedBy>Jonathan Mwakijele</cp:lastModifiedBy>
  <cp:revision>130</cp:revision>
  <cp:lastPrinted>2017-01-19T18:10:44Z</cp:lastPrinted>
  <dcterms:created xsi:type="dcterms:W3CDTF">2017-07-13T07:38:32Z</dcterms:created>
  <dcterms:modified xsi:type="dcterms:W3CDTF">2017-07-18T06:39:15Z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0x010100465C1DB4F2089A4DB6A649ADC8E51CF9</vt:lpwstr>
  </property>
</Properties>
</file>